
<file path=[Content_Types].xml><?xml version="1.0" encoding="utf-8"?>
<Types xmlns="http://schemas.openxmlformats.org/package/2006/content-types">
  <Default Extension="fntdata" ContentType="application/x-fontdata"/>
  <Default Extension="jfif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media/image22.jpg" ContentType="image/png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9" r:id="rId1"/>
  </p:sldMasterIdLst>
  <p:notesMasterIdLst>
    <p:notesMasterId r:id="rId11"/>
  </p:notesMasterIdLst>
  <p:sldIdLst>
    <p:sldId id="256" r:id="rId2"/>
    <p:sldId id="260" r:id="rId3"/>
    <p:sldId id="275" r:id="rId4"/>
    <p:sldId id="277" r:id="rId5"/>
    <p:sldId id="280" r:id="rId6"/>
    <p:sldId id="262" r:id="rId7"/>
    <p:sldId id="279" r:id="rId8"/>
    <p:sldId id="278" r:id="rId9"/>
    <p:sldId id="272" r:id="rId10"/>
  </p:sldIdLst>
  <p:sldSz cx="24377650" cy="13716000"/>
  <p:notesSz cx="6858000" cy="9144000"/>
  <p:embeddedFontLs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Lato Light" panose="020F0502020204030203" pitchFamily="34" charset="0"/>
      <p:regular r:id="rId16"/>
      <p:bold r:id="rId17"/>
      <p:italic r:id="rId18"/>
      <p:boldItalic r:id="rId19"/>
    </p:embeddedFont>
    <p:embeddedFont>
      <p:font typeface="Montserrat" panose="020B0604020202020204" charset="0"/>
      <p:regular r:id="rId20"/>
      <p:bold r:id="rId21"/>
      <p:italic r:id="rId22"/>
      <p:boldItalic r:id="rId23"/>
    </p:embeddedFont>
    <p:embeddedFont>
      <p:font typeface="Montserrat Light" panose="020B0604020202020204" charset="0"/>
      <p:regular r:id="rId24"/>
      <p:bold r:id="rId25"/>
      <p:italic r:id="rId26"/>
      <p:boldItalic r:id="rId27"/>
    </p:embeddedFont>
    <p:embeddedFont>
      <p:font typeface="Montserrat SemiBold" panose="020B0604020202020204" charset="0"/>
      <p:regular r:id="rId28"/>
      <p:bold r:id="rId29"/>
      <p:italic r:id="rId30"/>
      <p:boldItalic r:id="rId31"/>
    </p:embeddedFont>
    <p:embeddedFont>
      <p:font typeface="Roboto" panose="020B0604020202020204" charset="0"/>
      <p:regular r:id="rId32"/>
      <p:bold r:id="rId33"/>
      <p:italic r:id="rId34"/>
      <p:boldItalic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15356">
          <p15:clr>
            <a:srgbClr val="A4A3A4"/>
          </p15:clr>
        </p15:guide>
        <p15:guide id="2" pos="7654">
          <p15:clr>
            <a:srgbClr val="A4A3A4"/>
          </p15:clr>
        </p15:guide>
        <p15:guide id="3">
          <p15:clr>
            <a:srgbClr val="A4A3A4"/>
          </p15:clr>
        </p15:guide>
        <p15:guide id="4" orient="horz" pos="436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3" d="100"/>
          <a:sy n="53" d="100"/>
        </p:scale>
        <p:origin x="111" y="99"/>
      </p:cViewPr>
      <p:guideLst>
        <p:guide pos="15356"/>
        <p:guide pos="7654"/>
        <p:guide/>
        <p:guide orient="horz" pos="436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font" Target="fonts/font15.fntdata"/><Relationship Id="rId39" Type="http://schemas.openxmlformats.org/officeDocument/2006/relationships/tableStyles" Target="tableStyles.xml"/><Relationship Id="rId21" Type="http://schemas.openxmlformats.org/officeDocument/2006/relationships/font" Target="fonts/font10.fntdata"/><Relationship Id="rId34" Type="http://schemas.openxmlformats.org/officeDocument/2006/relationships/font" Target="fonts/font23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font" Target="fonts/font14.fntdata"/><Relationship Id="rId33" Type="http://schemas.openxmlformats.org/officeDocument/2006/relationships/font" Target="fonts/font22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29" Type="http://schemas.openxmlformats.org/officeDocument/2006/relationships/font" Target="fonts/font1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font" Target="fonts/font13.fntdata"/><Relationship Id="rId32" Type="http://schemas.openxmlformats.org/officeDocument/2006/relationships/font" Target="fonts/font21.fntdata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28" Type="http://schemas.openxmlformats.org/officeDocument/2006/relationships/font" Target="fonts/font17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31" Type="http://schemas.openxmlformats.org/officeDocument/2006/relationships/font" Target="fonts/font2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font" Target="fonts/font16.fntdata"/><Relationship Id="rId30" Type="http://schemas.openxmlformats.org/officeDocument/2006/relationships/font" Target="fonts/font19.fntdata"/><Relationship Id="rId35" Type="http://schemas.openxmlformats.org/officeDocument/2006/relationships/font" Target="fonts/font24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eith Tachibana" userId="47687aa5ba3fad84" providerId="LiveId" clId="{4244E241-BFA5-48BC-8DFD-EE2CF25211A5}"/>
    <pc:docChg chg="undo redo custSel addSld modSld sldOrd">
      <pc:chgData name="Keith Tachibana" userId="47687aa5ba3fad84" providerId="LiveId" clId="{4244E241-BFA5-48BC-8DFD-EE2CF25211A5}" dt="2019-12-09T21:40:03.945" v="1394"/>
      <pc:docMkLst>
        <pc:docMk/>
      </pc:docMkLst>
      <pc:sldChg chg="modSp mod modTransition">
        <pc:chgData name="Keith Tachibana" userId="47687aa5ba3fad84" providerId="LiveId" clId="{4244E241-BFA5-48BC-8DFD-EE2CF25211A5}" dt="2019-12-09T21:37:11.731" v="1380"/>
        <pc:sldMkLst>
          <pc:docMk/>
          <pc:sldMk cId="0" sldId="256"/>
        </pc:sldMkLst>
        <pc:picChg chg="mod">
          <ac:chgData name="Keith Tachibana" userId="47687aa5ba3fad84" providerId="LiveId" clId="{4244E241-BFA5-48BC-8DFD-EE2CF25211A5}" dt="2019-12-04T20:35:35.112" v="1094" actId="14100"/>
          <ac:picMkLst>
            <pc:docMk/>
            <pc:sldMk cId="0" sldId="256"/>
            <ac:picMk id="5" creationId="{A2B6EEE1-CE66-4E28-B664-6F5FE5C1F612}"/>
          </ac:picMkLst>
        </pc:picChg>
      </pc:sldChg>
      <pc:sldChg chg="modTransition">
        <pc:chgData name="Keith Tachibana" userId="47687aa5ba3fad84" providerId="LiveId" clId="{4244E241-BFA5-48BC-8DFD-EE2CF25211A5}" dt="2019-12-09T21:37:30.611" v="1381"/>
        <pc:sldMkLst>
          <pc:docMk/>
          <pc:sldMk cId="0" sldId="260"/>
        </pc:sldMkLst>
      </pc:sldChg>
      <pc:sldChg chg="modTransition">
        <pc:chgData name="Keith Tachibana" userId="47687aa5ba3fad84" providerId="LiveId" clId="{4244E241-BFA5-48BC-8DFD-EE2CF25211A5}" dt="2019-12-09T21:39:16.351" v="1391"/>
        <pc:sldMkLst>
          <pc:docMk/>
          <pc:sldMk cId="0" sldId="262"/>
        </pc:sldMkLst>
      </pc:sldChg>
      <pc:sldChg chg="modSp mod modTransition">
        <pc:chgData name="Keith Tachibana" userId="47687aa5ba3fad84" providerId="LiveId" clId="{4244E241-BFA5-48BC-8DFD-EE2CF25211A5}" dt="2019-12-09T21:40:03.945" v="1394"/>
        <pc:sldMkLst>
          <pc:docMk/>
          <pc:sldMk cId="0" sldId="272"/>
        </pc:sldMkLst>
        <pc:picChg chg="mod">
          <ac:chgData name="Keith Tachibana" userId="47687aa5ba3fad84" providerId="LiveId" clId="{4244E241-BFA5-48BC-8DFD-EE2CF25211A5}" dt="2019-12-04T20:33:22.746" v="1084" actId="1076"/>
          <ac:picMkLst>
            <pc:docMk/>
            <pc:sldMk cId="0" sldId="272"/>
            <ac:picMk id="9" creationId="{87753455-ED96-4F8D-9675-916FE20A3FF1}"/>
          </ac:picMkLst>
        </pc:picChg>
      </pc:sldChg>
      <pc:sldChg chg="modSp mod modTransition">
        <pc:chgData name="Keith Tachibana" userId="47687aa5ba3fad84" providerId="LiveId" clId="{4244E241-BFA5-48BC-8DFD-EE2CF25211A5}" dt="2019-12-09T21:37:43.014" v="1382"/>
        <pc:sldMkLst>
          <pc:docMk/>
          <pc:sldMk cId="0" sldId="275"/>
        </pc:sldMkLst>
        <pc:spChg chg="mod">
          <ac:chgData name="Keith Tachibana" userId="47687aa5ba3fad84" providerId="LiveId" clId="{4244E241-BFA5-48BC-8DFD-EE2CF25211A5}" dt="2019-12-09T21:21:17.502" v="1296" actId="20577"/>
          <ac:spMkLst>
            <pc:docMk/>
            <pc:sldMk cId="0" sldId="275"/>
            <ac:spMk id="310" creationId="{00000000-0000-0000-0000-000000000000}"/>
          </ac:spMkLst>
        </pc:spChg>
        <pc:spChg chg="mod">
          <ac:chgData name="Keith Tachibana" userId="47687aa5ba3fad84" providerId="LiveId" clId="{4244E241-BFA5-48BC-8DFD-EE2CF25211A5}" dt="2019-12-04T20:26:09.579" v="411" actId="20577"/>
          <ac:spMkLst>
            <pc:docMk/>
            <pc:sldMk cId="0" sldId="275"/>
            <ac:spMk id="311" creationId="{00000000-0000-0000-0000-000000000000}"/>
          </ac:spMkLst>
        </pc:spChg>
        <pc:spChg chg="mod">
          <ac:chgData name="Keith Tachibana" userId="47687aa5ba3fad84" providerId="LiveId" clId="{4244E241-BFA5-48BC-8DFD-EE2CF25211A5}" dt="2019-12-09T21:21:49.008" v="1325" actId="20577"/>
          <ac:spMkLst>
            <pc:docMk/>
            <pc:sldMk cId="0" sldId="275"/>
            <ac:spMk id="312" creationId="{00000000-0000-0000-0000-000000000000}"/>
          </ac:spMkLst>
        </pc:spChg>
        <pc:spChg chg="mod">
          <ac:chgData name="Keith Tachibana" userId="47687aa5ba3fad84" providerId="LiveId" clId="{4244E241-BFA5-48BC-8DFD-EE2CF25211A5}" dt="2019-12-09T21:22:16.343" v="1355" actId="20577"/>
          <ac:spMkLst>
            <pc:docMk/>
            <pc:sldMk cId="0" sldId="275"/>
            <ac:spMk id="314" creationId="{00000000-0000-0000-0000-000000000000}"/>
          </ac:spMkLst>
        </pc:spChg>
        <pc:spChg chg="mod">
          <ac:chgData name="Keith Tachibana" userId="47687aa5ba3fad84" providerId="LiveId" clId="{4244E241-BFA5-48BC-8DFD-EE2CF25211A5}" dt="2019-12-04T20:28:32.607" v="587" actId="20577"/>
          <ac:spMkLst>
            <pc:docMk/>
            <pc:sldMk cId="0" sldId="275"/>
            <ac:spMk id="315" creationId="{00000000-0000-0000-0000-000000000000}"/>
          </ac:spMkLst>
        </pc:spChg>
      </pc:sldChg>
      <pc:sldChg chg="addSp delSp modSp mod modTransition">
        <pc:chgData name="Keith Tachibana" userId="47687aa5ba3fad84" providerId="LiveId" clId="{4244E241-BFA5-48BC-8DFD-EE2CF25211A5}" dt="2019-12-09T21:38:50.353" v="1389"/>
        <pc:sldMkLst>
          <pc:docMk/>
          <pc:sldMk cId="0" sldId="277"/>
        </pc:sldMkLst>
        <pc:spChg chg="mod">
          <ac:chgData name="Keith Tachibana" userId="47687aa5ba3fad84" providerId="LiveId" clId="{4244E241-BFA5-48BC-8DFD-EE2CF25211A5}" dt="2019-12-04T20:31:49.631" v="977" actId="20577"/>
          <ac:spMkLst>
            <pc:docMk/>
            <pc:sldMk cId="0" sldId="277"/>
            <ac:spMk id="344" creationId="{00000000-0000-0000-0000-000000000000}"/>
          </ac:spMkLst>
        </pc:spChg>
        <pc:picChg chg="add mod">
          <ac:chgData name="Keith Tachibana" userId="47687aa5ba3fad84" providerId="LiveId" clId="{4244E241-BFA5-48BC-8DFD-EE2CF25211A5}" dt="2019-12-03T21:45:51.651" v="3" actId="14100"/>
          <ac:picMkLst>
            <pc:docMk/>
            <pc:sldMk cId="0" sldId="277"/>
            <ac:picMk id="4" creationId="{D452716A-4DA0-4B15-B53C-7C157B70DAF0}"/>
          </ac:picMkLst>
        </pc:picChg>
        <pc:picChg chg="del">
          <ac:chgData name="Keith Tachibana" userId="47687aa5ba3fad84" providerId="LiveId" clId="{4244E241-BFA5-48BC-8DFD-EE2CF25211A5}" dt="2019-12-03T21:44:03.151" v="0" actId="478"/>
          <ac:picMkLst>
            <pc:docMk/>
            <pc:sldMk cId="0" sldId="277"/>
            <ac:picMk id="5" creationId="{6A037786-C04C-45D2-B5BC-559E6BA058FB}"/>
          </ac:picMkLst>
        </pc:picChg>
      </pc:sldChg>
      <pc:sldChg chg="modTransition">
        <pc:chgData name="Keith Tachibana" userId="47687aa5ba3fad84" providerId="LiveId" clId="{4244E241-BFA5-48BC-8DFD-EE2CF25211A5}" dt="2019-12-09T21:39:46.889" v="1393"/>
        <pc:sldMkLst>
          <pc:docMk/>
          <pc:sldMk cId="4032505917" sldId="278"/>
        </pc:sldMkLst>
      </pc:sldChg>
      <pc:sldChg chg="addSp delSp modSp add mod ord modTransition">
        <pc:chgData name="Keith Tachibana" userId="47687aa5ba3fad84" providerId="LiveId" clId="{4244E241-BFA5-48BC-8DFD-EE2CF25211A5}" dt="2019-12-09T21:39:30.806" v="1392"/>
        <pc:sldMkLst>
          <pc:docMk/>
          <pc:sldMk cId="416140839" sldId="279"/>
        </pc:sldMkLst>
        <pc:spChg chg="add mod">
          <ac:chgData name="Keith Tachibana" userId="47687aa5ba3fad84" providerId="LiveId" clId="{4244E241-BFA5-48BC-8DFD-EE2CF25211A5}" dt="2019-12-03T22:00:23.761" v="219" actId="1076"/>
          <ac:spMkLst>
            <pc:docMk/>
            <pc:sldMk cId="416140839" sldId="279"/>
            <ac:spMk id="15" creationId="{A2BFE1F4-7B65-4F74-86B0-F298A1E7B7C9}"/>
          </ac:spMkLst>
        </pc:spChg>
        <pc:spChg chg="add mod">
          <ac:chgData name="Keith Tachibana" userId="47687aa5ba3fad84" providerId="LiveId" clId="{4244E241-BFA5-48BC-8DFD-EE2CF25211A5}" dt="2019-12-03T22:00:11.450" v="218" actId="20577"/>
          <ac:spMkLst>
            <pc:docMk/>
            <pc:sldMk cId="416140839" sldId="279"/>
            <ac:spMk id="16" creationId="{FDEF7541-FEB0-46EB-85FA-65D74E97DA37}"/>
          </ac:spMkLst>
        </pc:spChg>
        <pc:spChg chg="add del mod">
          <ac:chgData name="Keith Tachibana" userId="47687aa5ba3fad84" providerId="LiveId" clId="{4244E241-BFA5-48BC-8DFD-EE2CF25211A5}" dt="2019-12-03T22:09:28.168" v="262"/>
          <ac:spMkLst>
            <pc:docMk/>
            <pc:sldMk cId="416140839" sldId="279"/>
            <ac:spMk id="23" creationId="{DA932A9D-D87F-4990-BAB3-8B09A0DCBD27}"/>
          </ac:spMkLst>
        </pc:spChg>
        <pc:spChg chg="add del mod">
          <ac:chgData name="Keith Tachibana" userId="47687aa5ba3fad84" providerId="LiveId" clId="{4244E241-BFA5-48BC-8DFD-EE2CF25211A5}" dt="2019-12-03T22:09:28.169" v="264"/>
          <ac:spMkLst>
            <pc:docMk/>
            <pc:sldMk cId="416140839" sldId="279"/>
            <ac:spMk id="24" creationId="{8C0A60CB-3870-427C-A4E0-34F671D047CD}"/>
          </ac:spMkLst>
        </pc:spChg>
        <pc:spChg chg="add del mod">
          <ac:chgData name="Keith Tachibana" userId="47687aa5ba3fad84" providerId="LiveId" clId="{4244E241-BFA5-48BC-8DFD-EE2CF25211A5}" dt="2019-12-03T22:11:12.448" v="274" actId="478"/>
          <ac:spMkLst>
            <pc:docMk/>
            <pc:sldMk cId="416140839" sldId="279"/>
            <ac:spMk id="25" creationId="{A9BBC25D-2557-4CAF-AB47-DE4D7B94CEC5}"/>
          </ac:spMkLst>
        </pc:spChg>
        <pc:spChg chg="add mod">
          <ac:chgData name="Keith Tachibana" userId="47687aa5ba3fad84" providerId="LiveId" clId="{4244E241-BFA5-48BC-8DFD-EE2CF25211A5}" dt="2019-12-03T22:12:09.044" v="282" actId="14100"/>
          <ac:spMkLst>
            <pc:docMk/>
            <pc:sldMk cId="416140839" sldId="279"/>
            <ac:spMk id="26" creationId="{BBAAD896-2BB9-41E3-A71F-B1A4131F99F9}"/>
          </ac:spMkLst>
        </pc:spChg>
        <pc:spChg chg="add mod">
          <ac:chgData name="Keith Tachibana" userId="47687aa5ba3fad84" providerId="LiveId" clId="{4244E241-BFA5-48BC-8DFD-EE2CF25211A5}" dt="2019-12-04T20:34:47.606" v="1092" actId="1076"/>
          <ac:spMkLst>
            <pc:docMk/>
            <pc:sldMk cId="416140839" sldId="279"/>
            <ac:spMk id="27" creationId="{0ED96C0C-DEE1-4CBA-A080-AFC3063379F1}"/>
          </ac:spMkLst>
        </pc:spChg>
        <pc:spChg chg="add mod">
          <ac:chgData name="Keith Tachibana" userId="47687aa5ba3fad84" providerId="LiveId" clId="{4244E241-BFA5-48BC-8DFD-EE2CF25211A5}" dt="2019-12-03T22:17:29.658" v="394" actId="1076"/>
          <ac:spMkLst>
            <pc:docMk/>
            <pc:sldMk cId="416140839" sldId="279"/>
            <ac:spMk id="30" creationId="{FEA71FCD-01BF-4DB4-AFF7-65CF2FA55169}"/>
          </ac:spMkLst>
        </pc:spChg>
        <pc:spChg chg="mod">
          <ac:chgData name="Keith Tachibana" userId="47687aa5ba3fad84" providerId="LiveId" clId="{4244E241-BFA5-48BC-8DFD-EE2CF25211A5}" dt="2019-12-03T21:46:42.054" v="17" actId="14100"/>
          <ac:spMkLst>
            <pc:docMk/>
            <pc:sldMk cId="416140839" sldId="279"/>
            <ac:spMk id="94" creationId="{00000000-0000-0000-0000-000000000000}"/>
          </ac:spMkLst>
        </pc:spChg>
        <pc:spChg chg="mod">
          <ac:chgData name="Keith Tachibana" userId="47687aa5ba3fad84" providerId="LiveId" clId="{4244E241-BFA5-48BC-8DFD-EE2CF25211A5}" dt="2019-12-03T21:58:24.290" v="182" actId="1076"/>
          <ac:spMkLst>
            <pc:docMk/>
            <pc:sldMk cId="416140839" sldId="279"/>
            <ac:spMk id="100" creationId="{00000000-0000-0000-0000-000000000000}"/>
          </ac:spMkLst>
        </pc:spChg>
        <pc:spChg chg="mod">
          <ac:chgData name="Keith Tachibana" userId="47687aa5ba3fad84" providerId="LiveId" clId="{4244E241-BFA5-48BC-8DFD-EE2CF25211A5}" dt="2019-12-03T21:59:03.160" v="187" actId="1076"/>
          <ac:spMkLst>
            <pc:docMk/>
            <pc:sldMk cId="416140839" sldId="279"/>
            <ac:spMk id="101" creationId="{00000000-0000-0000-0000-000000000000}"/>
          </ac:spMkLst>
        </pc:spChg>
        <pc:spChg chg="mod">
          <ac:chgData name="Keith Tachibana" userId="47687aa5ba3fad84" providerId="LiveId" clId="{4244E241-BFA5-48BC-8DFD-EE2CF25211A5}" dt="2019-12-03T21:59:10.912" v="188" actId="1076"/>
          <ac:spMkLst>
            <pc:docMk/>
            <pc:sldMk cId="416140839" sldId="279"/>
            <ac:spMk id="102" creationId="{00000000-0000-0000-0000-000000000000}"/>
          </ac:spMkLst>
        </pc:spChg>
        <pc:spChg chg="mod">
          <ac:chgData name="Keith Tachibana" userId="47687aa5ba3fad84" providerId="LiveId" clId="{4244E241-BFA5-48BC-8DFD-EE2CF25211A5}" dt="2019-12-03T21:59:20.299" v="189" actId="1076"/>
          <ac:spMkLst>
            <pc:docMk/>
            <pc:sldMk cId="416140839" sldId="279"/>
            <ac:spMk id="103" creationId="{00000000-0000-0000-0000-000000000000}"/>
          </ac:spMkLst>
        </pc:spChg>
        <pc:spChg chg="del">
          <ac:chgData name="Keith Tachibana" userId="47687aa5ba3fad84" providerId="LiveId" clId="{4244E241-BFA5-48BC-8DFD-EE2CF25211A5}" dt="2019-12-03T21:46:57.328" v="18" actId="478"/>
          <ac:spMkLst>
            <pc:docMk/>
            <pc:sldMk cId="416140839" sldId="279"/>
            <ac:spMk id="112" creationId="{00000000-0000-0000-0000-000000000000}"/>
          </ac:spMkLst>
        </pc:spChg>
        <pc:picChg chg="del">
          <ac:chgData name="Keith Tachibana" userId="47687aa5ba3fad84" providerId="LiveId" clId="{4244E241-BFA5-48BC-8DFD-EE2CF25211A5}" dt="2019-12-03T21:53:06.144" v="101" actId="478"/>
          <ac:picMkLst>
            <pc:docMk/>
            <pc:sldMk cId="416140839" sldId="279"/>
            <ac:picMk id="3" creationId="{FC7835C9-07E9-49BF-9C1B-D56FE95864E0}"/>
          </ac:picMkLst>
        </pc:picChg>
        <pc:picChg chg="add mod ord">
          <ac:chgData name="Keith Tachibana" userId="47687aa5ba3fad84" providerId="LiveId" clId="{4244E241-BFA5-48BC-8DFD-EE2CF25211A5}" dt="2019-12-03T22:11:18.508" v="275" actId="1076"/>
          <ac:picMkLst>
            <pc:docMk/>
            <pc:sldMk cId="416140839" sldId="279"/>
            <ac:picMk id="4" creationId="{EE4961F4-74CF-4474-B53E-EA9A3398DA52}"/>
          </ac:picMkLst>
        </pc:picChg>
        <pc:picChg chg="del">
          <ac:chgData name="Keith Tachibana" userId="47687aa5ba3fad84" providerId="LiveId" clId="{4244E241-BFA5-48BC-8DFD-EE2CF25211A5}" dt="2019-12-03T21:53:08.527" v="102" actId="478"/>
          <ac:picMkLst>
            <pc:docMk/>
            <pc:sldMk cId="416140839" sldId="279"/>
            <ac:picMk id="5" creationId="{64D30AB5-43A4-4B3A-905E-8C85CDB82E54}"/>
          </ac:picMkLst>
        </pc:picChg>
        <pc:picChg chg="del">
          <ac:chgData name="Keith Tachibana" userId="47687aa5ba3fad84" providerId="LiveId" clId="{4244E241-BFA5-48BC-8DFD-EE2CF25211A5}" dt="2019-12-03T21:53:12.344" v="103" actId="478"/>
          <ac:picMkLst>
            <pc:docMk/>
            <pc:sldMk cId="416140839" sldId="279"/>
            <ac:picMk id="7" creationId="{3DD113D3-02AE-471E-BC62-87558996E55F}"/>
          </ac:picMkLst>
        </pc:picChg>
        <pc:picChg chg="add mod">
          <ac:chgData name="Keith Tachibana" userId="47687aa5ba3fad84" providerId="LiveId" clId="{4244E241-BFA5-48BC-8DFD-EE2CF25211A5}" dt="2019-12-03T22:01:31.613" v="224" actId="1076"/>
          <ac:picMkLst>
            <pc:docMk/>
            <pc:sldMk cId="416140839" sldId="279"/>
            <ac:picMk id="8" creationId="{C4245E44-2F04-43C5-AD98-ABC844F1A480}"/>
          </ac:picMkLst>
        </pc:picChg>
        <pc:picChg chg="del">
          <ac:chgData name="Keith Tachibana" userId="47687aa5ba3fad84" providerId="LiveId" clId="{4244E241-BFA5-48BC-8DFD-EE2CF25211A5}" dt="2019-12-03T21:53:14.692" v="104" actId="478"/>
          <ac:picMkLst>
            <pc:docMk/>
            <pc:sldMk cId="416140839" sldId="279"/>
            <ac:picMk id="9" creationId="{7DD49D67-70B2-4D3C-8238-E7D2E39E9625}"/>
          </ac:picMkLst>
        </pc:picChg>
        <pc:picChg chg="add mod ord">
          <ac:chgData name="Keith Tachibana" userId="47687aa5ba3fad84" providerId="LiveId" clId="{4244E241-BFA5-48BC-8DFD-EE2CF25211A5}" dt="2019-12-03T22:03:24.710" v="236" actId="166"/>
          <ac:picMkLst>
            <pc:docMk/>
            <pc:sldMk cId="416140839" sldId="279"/>
            <ac:picMk id="12" creationId="{5313D1FC-7A15-4718-8EE1-263F4BE2BAC5}"/>
          </ac:picMkLst>
        </pc:picChg>
        <pc:picChg chg="add mod">
          <ac:chgData name="Keith Tachibana" userId="47687aa5ba3fad84" providerId="LiveId" clId="{4244E241-BFA5-48BC-8DFD-EE2CF25211A5}" dt="2019-12-03T22:04:33.216" v="242" actId="1076"/>
          <ac:picMkLst>
            <pc:docMk/>
            <pc:sldMk cId="416140839" sldId="279"/>
            <ac:picMk id="14" creationId="{6FC3DAB2-A5DB-459D-A88F-DADC09474B2F}"/>
          </ac:picMkLst>
        </pc:picChg>
        <pc:picChg chg="add mod">
          <ac:chgData name="Keith Tachibana" userId="47687aa5ba3fad84" providerId="LiveId" clId="{4244E241-BFA5-48BC-8DFD-EE2CF25211A5}" dt="2019-12-03T22:05:42.235" v="246" actId="1076"/>
          <ac:picMkLst>
            <pc:docMk/>
            <pc:sldMk cId="416140839" sldId="279"/>
            <ac:picMk id="18" creationId="{8C55F8B1-A02A-47ED-876A-20EAE9668406}"/>
          </ac:picMkLst>
        </pc:picChg>
        <pc:picChg chg="add mod">
          <ac:chgData name="Keith Tachibana" userId="47687aa5ba3fad84" providerId="LiveId" clId="{4244E241-BFA5-48BC-8DFD-EE2CF25211A5}" dt="2019-12-03T22:06:34.101" v="250" actId="1076"/>
          <ac:picMkLst>
            <pc:docMk/>
            <pc:sldMk cId="416140839" sldId="279"/>
            <ac:picMk id="20" creationId="{FF37CC29-7FE2-4A2E-B20F-4193431307EA}"/>
          </ac:picMkLst>
        </pc:picChg>
        <pc:picChg chg="add mod ord">
          <ac:chgData name="Keith Tachibana" userId="47687aa5ba3fad84" providerId="LiveId" clId="{4244E241-BFA5-48BC-8DFD-EE2CF25211A5}" dt="2019-12-03T22:08:56.568" v="258" actId="14100"/>
          <ac:picMkLst>
            <pc:docMk/>
            <pc:sldMk cId="416140839" sldId="279"/>
            <ac:picMk id="22" creationId="{840E8A7C-1DE0-46F1-A89A-294B844E7935}"/>
          </ac:picMkLst>
        </pc:picChg>
        <pc:picChg chg="add mod">
          <ac:chgData name="Keith Tachibana" userId="47687aa5ba3fad84" providerId="LiveId" clId="{4244E241-BFA5-48BC-8DFD-EE2CF25211A5}" dt="2019-12-03T22:16:04.451" v="362" actId="1076"/>
          <ac:picMkLst>
            <pc:docMk/>
            <pc:sldMk cId="416140839" sldId="279"/>
            <ac:picMk id="29" creationId="{8E907F72-5288-4CE9-8F5E-45E1C90A9D05}"/>
          </ac:picMkLst>
        </pc:picChg>
      </pc:sldChg>
      <pc:sldChg chg="addSp delSp modSp add mod ord modTransition">
        <pc:chgData name="Keith Tachibana" userId="47687aa5ba3fad84" providerId="LiveId" clId="{4244E241-BFA5-48BC-8DFD-EE2CF25211A5}" dt="2019-12-09T21:39:02.802" v="1390"/>
        <pc:sldMkLst>
          <pc:docMk/>
          <pc:sldMk cId="3517574656" sldId="280"/>
        </pc:sldMkLst>
        <pc:spChg chg="mod">
          <ac:chgData name="Keith Tachibana" userId="47687aa5ba3fad84" providerId="LiveId" clId="{4244E241-BFA5-48BC-8DFD-EE2CF25211A5}" dt="2019-12-04T22:10:07.960" v="1116" actId="14100"/>
          <ac:spMkLst>
            <pc:docMk/>
            <pc:sldMk cId="3517574656" sldId="280"/>
            <ac:spMk id="267" creationId="{00000000-0000-0000-0000-000000000000}"/>
          </ac:spMkLst>
        </pc:spChg>
        <pc:spChg chg="mod">
          <ac:chgData name="Keith Tachibana" userId="47687aa5ba3fad84" providerId="LiveId" clId="{4244E241-BFA5-48BC-8DFD-EE2CF25211A5}" dt="2019-12-04T22:22:56.759" v="1147" actId="20577"/>
          <ac:spMkLst>
            <pc:docMk/>
            <pc:sldMk cId="3517574656" sldId="280"/>
            <ac:spMk id="273" creationId="{00000000-0000-0000-0000-000000000000}"/>
          </ac:spMkLst>
        </pc:spChg>
        <pc:spChg chg="mod">
          <ac:chgData name="Keith Tachibana" userId="47687aa5ba3fad84" providerId="LiveId" clId="{4244E241-BFA5-48BC-8DFD-EE2CF25211A5}" dt="2019-12-04T22:22:45.209" v="1136" actId="20577"/>
          <ac:spMkLst>
            <pc:docMk/>
            <pc:sldMk cId="3517574656" sldId="280"/>
            <ac:spMk id="274" creationId="{00000000-0000-0000-0000-000000000000}"/>
          </ac:spMkLst>
        </pc:spChg>
        <pc:spChg chg="mod">
          <ac:chgData name="Keith Tachibana" userId="47687aa5ba3fad84" providerId="LiveId" clId="{4244E241-BFA5-48BC-8DFD-EE2CF25211A5}" dt="2019-12-04T22:25:02.349" v="1185" actId="1076"/>
          <ac:spMkLst>
            <pc:docMk/>
            <pc:sldMk cId="3517574656" sldId="280"/>
            <ac:spMk id="276" creationId="{00000000-0000-0000-0000-000000000000}"/>
          </ac:spMkLst>
        </pc:spChg>
        <pc:spChg chg="mod">
          <ac:chgData name="Keith Tachibana" userId="47687aa5ba3fad84" providerId="LiveId" clId="{4244E241-BFA5-48BC-8DFD-EE2CF25211A5}" dt="2019-12-04T22:23:09.570" v="1160" actId="20577"/>
          <ac:spMkLst>
            <pc:docMk/>
            <pc:sldMk cId="3517574656" sldId="280"/>
            <ac:spMk id="277" creationId="{00000000-0000-0000-0000-000000000000}"/>
          </ac:spMkLst>
        </pc:spChg>
        <pc:grpChg chg="mod">
          <ac:chgData name="Keith Tachibana" userId="47687aa5ba3fad84" providerId="LiveId" clId="{4244E241-BFA5-48BC-8DFD-EE2CF25211A5}" dt="2019-12-04T22:21:02.296" v="1127" actId="1076"/>
          <ac:grpSpMkLst>
            <pc:docMk/>
            <pc:sldMk cId="3517574656" sldId="280"/>
            <ac:grpSpMk id="272" creationId="{00000000-0000-0000-0000-000000000000}"/>
          </ac:grpSpMkLst>
        </pc:grpChg>
        <pc:grpChg chg="mod">
          <ac:chgData name="Keith Tachibana" userId="47687aa5ba3fad84" providerId="LiveId" clId="{4244E241-BFA5-48BC-8DFD-EE2CF25211A5}" dt="2019-12-04T22:24:55.204" v="1184" actId="1076"/>
          <ac:grpSpMkLst>
            <pc:docMk/>
            <pc:sldMk cId="3517574656" sldId="280"/>
            <ac:grpSpMk id="275" creationId="{00000000-0000-0000-0000-000000000000}"/>
          </ac:grpSpMkLst>
        </pc:grpChg>
        <pc:picChg chg="del">
          <ac:chgData name="Keith Tachibana" userId="47687aa5ba3fad84" providerId="LiveId" clId="{4244E241-BFA5-48BC-8DFD-EE2CF25211A5}" dt="2019-12-04T22:10:13.353" v="1117" actId="478"/>
          <ac:picMkLst>
            <pc:docMk/>
            <pc:sldMk cId="3517574656" sldId="280"/>
            <ac:picMk id="4" creationId="{4AA881D5-297B-405A-8C28-B5DC6795A930}"/>
          </ac:picMkLst>
        </pc:picChg>
        <pc:picChg chg="add mod ord">
          <ac:chgData name="Keith Tachibana" userId="47687aa5ba3fad84" providerId="LiveId" clId="{4244E241-BFA5-48BC-8DFD-EE2CF25211A5}" dt="2019-12-04T22:21:11.894" v="1129" actId="167"/>
          <ac:picMkLst>
            <pc:docMk/>
            <pc:sldMk cId="3517574656" sldId="280"/>
            <ac:picMk id="5" creationId="{14C8AB24-DB20-4E7C-BF3E-00BC08DC9B8B}"/>
          </ac:picMkLst>
        </pc:picChg>
        <pc:picChg chg="add mod ord">
          <ac:chgData name="Keith Tachibana" userId="47687aa5ba3fad84" providerId="LiveId" clId="{4244E241-BFA5-48BC-8DFD-EE2CF25211A5}" dt="2019-12-04T22:24:45.285" v="1183" actId="14100"/>
          <ac:picMkLst>
            <pc:docMk/>
            <pc:sldMk cId="3517574656" sldId="280"/>
            <ac:picMk id="7" creationId="{88FD39C0-7C6F-41C5-A307-153B01E33ADF}"/>
          </ac:picMkLst>
        </pc:picChg>
        <pc:picChg chg="del">
          <ac:chgData name="Keith Tachibana" userId="47687aa5ba3fad84" providerId="LiveId" clId="{4244E241-BFA5-48BC-8DFD-EE2CF25211A5}" dt="2019-12-04T22:10:14.931" v="1118" actId="478"/>
          <ac:picMkLst>
            <pc:docMk/>
            <pc:sldMk cId="3517574656" sldId="280"/>
            <ac:picMk id="8" creationId="{1C276FC6-2422-402B-915E-F43EB49E8DFA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880808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90594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425385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1675964" y="730251"/>
            <a:ext cx="21025723" cy="2651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798"/>
              <a:buFont typeface="Calibri"/>
              <a:buNone/>
              <a:defRPr sz="879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1675964" y="3651250"/>
            <a:ext cx="21025723" cy="8702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5599"/>
              <a:buFont typeface="Arial"/>
              <a:buNone/>
              <a:defRPr sz="55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799"/>
              <a:buFont typeface="Arial"/>
              <a:buNone/>
              <a:defRPr sz="47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999"/>
              <a:buFont typeface="Arial"/>
              <a:buNone/>
              <a:defRPr sz="39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None/>
              <a:defRPr sz="35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None/>
              <a:defRPr sz="35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5713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sz="35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5713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sz="35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5713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sz="35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5713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sz="35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1675964" y="12712701"/>
            <a:ext cx="5484971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399" b="0" i="0" u="none" strike="noStrike" cap="none">
                <a:solidFill>
                  <a:srgbClr val="B9B9B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8075097" y="12712701"/>
            <a:ext cx="8227457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399" b="0" i="0" u="none" strike="noStrike" cap="none">
                <a:solidFill>
                  <a:srgbClr val="B9B9B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17216716" y="12712701"/>
            <a:ext cx="5484971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2399" b="0" i="0" u="none" strike="noStrike" cap="none">
                <a:solidFill>
                  <a:srgbClr val="B9B9B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2399" b="0" i="0" u="none" strike="noStrike" cap="none">
                <a:solidFill>
                  <a:srgbClr val="B9B9B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2399" b="0" i="0" u="none" strike="noStrike" cap="none">
                <a:solidFill>
                  <a:srgbClr val="B9B9B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2399" b="0" i="0" u="none" strike="noStrike" cap="none">
                <a:solidFill>
                  <a:srgbClr val="B9B9B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2399" b="0" i="0" u="none" strike="noStrike" cap="none">
                <a:solidFill>
                  <a:srgbClr val="B9B9B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2399" b="0" i="0" u="none" strike="noStrike" cap="none">
                <a:solidFill>
                  <a:srgbClr val="B9B9B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2399" b="0" i="0" u="none" strike="noStrike" cap="none">
                <a:solidFill>
                  <a:srgbClr val="B9B9B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2399" b="0" i="0" u="none" strike="noStrike" cap="none">
                <a:solidFill>
                  <a:srgbClr val="B9B9B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2399" b="0" i="0" u="none" strike="noStrike" cap="none">
                <a:solidFill>
                  <a:srgbClr val="B9B9B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" name="Google Shape;15;p1"/>
          <p:cNvSpPr txBox="1"/>
          <p:nvPr/>
        </p:nvSpPr>
        <p:spPr>
          <a:xfrm>
            <a:off x="23494316" y="610541"/>
            <a:ext cx="924796" cy="4924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r>
              <a:rPr lang="en-US" sz="2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 </a:t>
            </a: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6.jp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jpg"/><Relationship Id="rId4" Type="http://schemas.openxmlformats.org/officeDocument/2006/relationships/image" Target="../media/image2.png"/><Relationship Id="rId9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jpg"/><Relationship Id="rId5" Type="http://schemas.openxmlformats.org/officeDocument/2006/relationships/image" Target="../media/image27.jfif"/><Relationship Id="rId4" Type="http://schemas.openxmlformats.org/officeDocument/2006/relationships/image" Target="../media/image26.jf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59A9120-55DE-43D5-8944-7D90A5F7D0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1248" y="-10484"/>
            <a:ext cx="20556402" cy="13726484"/>
          </a:xfrm>
          <a:prstGeom prst="rect">
            <a:avLst/>
          </a:prstGeom>
        </p:spPr>
      </p:pic>
      <p:sp>
        <p:nvSpPr>
          <p:cNvPr id="21" name="Google Shape;21;p3"/>
          <p:cNvSpPr/>
          <p:nvPr/>
        </p:nvSpPr>
        <p:spPr>
          <a:xfrm>
            <a:off x="3821248" y="0"/>
            <a:ext cx="20556402" cy="13716000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5" name="Google Shape;25;p3"/>
          <p:cNvGrpSpPr/>
          <p:nvPr/>
        </p:nvGrpSpPr>
        <p:grpSpPr>
          <a:xfrm>
            <a:off x="4694507" y="1201623"/>
            <a:ext cx="10979615" cy="4972753"/>
            <a:chOff x="1691356" y="3848453"/>
            <a:chExt cx="10979615" cy="4797520"/>
          </a:xfrm>
        </p:grpSpPr>
        <p:sp>
          <p:nvSpPr>
            <p:cNvPr id="26" name="Google Shape;26;p3"/>
            <p:cNvSpPr txBox="1"/>
            <p:nvPr/>
          </p:nvSpPr>
          <p:spPr>
            <a:xfrm>
              <a:off x="1691356" y="3848453"/>
              <a:ext cx="9822427" cy="25545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 b="1" i="0" u="none" strike="noStrike" cap="none" dirty="0">
                  <a:solidFill>
                    <a:schemeClr val="accent3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ontserrat"/>
                  <a:ea typeface="Montserrat"/>
                  <a:cs typeface="Montserrat"/>
                  <a:sym typeface="Montserrat"/>
                </a:rPr>
                <a:t>EZ-FIT:</a:t>
              </a: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 b="1" dirty="0">
                  <a:solidFill>
                    <a:schemeClr val="accent3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ontserrat"/>
                  <a:sym typeface="Montserrat"/>
                </a:rPr>
                <a:t>SLIDE DECK</a:t>
              </a:r>
              <a:endParaRPr dirty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7" name="Google Shape;27;p3"/>
            <p:cNvSpPr txBox="1"/>
            <p:nvPr/>
          </p:nvSpPr>
          <p:spPr>
            <a:xfrm>
              <a:off x="1691356" y="6787652"/>
              <a:ext cx="10979615" cy="18583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4571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b="1" dirty="0">
                  <a:solidFill>
                    <a:schemeClr val="accent5">
                      <a:lumMod val="2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Lato Light"/>
                  <a:ea typeface="Lato Light"/>
                  <a:cs typeface="Lato Light"/>
                  <a:sym typeface="Lato Light"/>
                </a:rPr>
                <a:t>Take ownership of your </a:t>
              </a:r>
              <a:r>
                <a:rPr lang="en-US" sz="2800" b="1" dirty="0" err="1">
                  <a:solidFill>
                    <a:schemeClr val="accent5">
                      <a:lumMod val="2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Lato Light"/>
                  <a:ea typeface="Lato Light"/>
                  <a:cs typeface="Lato Light"/>
                  <a:sym typeface="Lato Light"/>
                </a:rPr>
                <a:t>FitBit</a:t>
              </a:r>
              <a:r>
                <a:rPr lang="en-US" sz="2800" b="1" dirty="0">
                  <a:solidFill>
                    <a:schemeClr val="accent5">
                      <a:lumMod val="2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Lato Light"/>
                  <a:ea typeface="Lato Light"/>
                  <a:cs typeface="Lato Light"/>
                  <a:sym typeface="Lato Light"/>
                </a:rPr>
                <a:t> data by empowering it with our unique suggestion system free of charge!</a:t>
              </a:r>
              <a:endParaRPr b="1" dirty="0">
                <a:solidFill>
                  <a:schemeClr val="accent5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566DA5DF-C0B1-425B-A297-75879904DF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23" y="210229"/>
            <a:ext cx="3699171" cy="442273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2B6EEE1-CE66-4E28-B664-6F5FE5C1F6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23" y="12938842"/>
            <a:ext cx="3699171" cy="56692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C7835C9-07E9-49BF-9C1B-D56FE95864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6899" y="4853580"/>
            <a:ext cx="4212137" cy="3496094"/>
          </a:xfrm>
          <a:prstGeom prst="rect">
            <a:avLst/>
          </a:prstGeom>
        </p:spPr>
      </p:pic>
      <p:sp>
        <p:nvSpPr>
          <p:cNvPr id="94" name="Google Shape;94;p7"/>
          <p:cNvSpPr txBox="1"/>
          <p:nvPr/>
        </p:nvSpPr>
        <p:spPr>
          <a:xfrm>
            <a:off x="3135681" y="1010194"/>
            <a:ext cx="8683788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PRODUCT OVERVIEW</a:t>
            </a:r>
            <a:endParaRPr dirty="0"/>
          </a:p>
        </p:txBody>
      </p:sp>
      <p:sp>
        <p:nvSpPr>
          <p:cNvPr id="100" name="Google Shape;100;p7"/>
          <p:cNvSpPr txBox="1"/>
          <p:nvPr/>
        </p:nvSpPr>
        <p:spPr>
          <a:xfrm>
            <a:off x="1630441" y="7674226"/>
            <a:ext cx="4184030" cy="1014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Link your </a:t>
            </a:r>
            <a:r>
              <a:rPr lang="en-US" sz="28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FitBit</a:t>
            </a:r>
            <a:r>
              <a:rPr lang="en-US" sz="28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account</a:t>
            </a:r>
            <a:endParaRPr sz="4400" b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1" name="Google Shape;101;p7"/>
          <p:cNvSpPr txBox="1"/>
          <p:nvPr/>
        </p:nvSpPr>
        <p:spPr>
          <a:xfrm>
            <a:off x="7281563" y="7674226"/>
            <a:ext cx="4184032" cy="1106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Be able to fetch your </a:t>
            </a:r>
            <a:r>
              <a:rPr lang="en-US" sz="28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FitBit</a:t>
            </a:r>
            <a:r>
              <a:rPr lang="en-US" sz="28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data</a:t>
            </a:r>
            <a:endParaRPr sz="4400" b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2" name="Google Shape;102;p7"/>
          <p:cNvSpPr txBox="1"/>
          <p:nvPr/>
        </p:nvSpPr>
        <p:spPr>
          <a:xfrm>
            <a:off x="12770705" y="7484887"/>
            <a:ext cx="4511696" cy="14855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Get personalized workout suggestions based on your data</a:t>
            </a:r>
            <a:endParaRPr sz="4400" b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3" name="Google Shape;103;p7"/>
          <p:cNvSpPr txBox="1"/>
          <p:nvPr/>
        </p:nvSpPr>
        <p:spPr>
          <a:xfrm>
            <a:off x="17984555" y="7633168"/>
            <a:ext cx="4184032" cy="996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Track injuries to take into consideration</a:t>
            </a:r>
            <a:endParaRPr sz="4400" b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2" name="Google Shape;112;p7"/>
          <p:cNvSpPr txBox="1"/>
          <p:nvPr/>
        </p:nvSpPr>
        <p:spPr>
          <a:xfrm>
            <a:off x="3135681" y="9205505"/>
            <a:ext cx="18135437" cy="3500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 lang="en-US" sz="3200" dirty="0">
              <a:latin typeface="Montserrat" panose="020B0604020202020204" charset="0"/>
            </a:endParaRPr>
          </a:p>
          <a:p>
            <a:pPr>
              <a:lnSpc>
                <a:spcPct val="150000"/>
              </a:lnSpc>
            </a:pPr>
            <a:r>
              <a:rPr lang="en-US" sz="3200" dirty="0">
                <a:latin typeface="Montserrat" panose="020B0604020202020204" charset="0"/>
              </a:rPr>
              <a:t> </a:t>
            </a: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20B0604020202020204" charset="0"/>
              </a:rPr>
              <a:t>“Fitbit’s mistake was that it promised behavior change, but it behaved like a hardware company. We had the ability to know a lot about our users, but people don’t want to be told what they did, they want to be told what to do. It’s Fitbit’s greatest missed opportunity.” -</a:t>
            </a:r>
            <a:r>
              <a:rPr lang="en-US" sz="3200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20B0604020202020204" charset="0"/>
              </a:rPr>
              <a:t>FitBit</a:t>
            </a:r>
            <a:r>
              <a:rPr lang="en-US" sz="32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20B0604020202020204" charset="0"/>
              </a:rPr>
              <a:t> employee </a:t>
            </a:r>
            <a:endParaRPr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20B060402020202020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D30AB5-43A4-4B3A-905E-8C85CDB82E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0930" y="4811870"/>
            <a:ext cx="4212137" cy="29928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DD113D3-02AE-471E-BC62-87558996E5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62843" y="4715767"/>
            <a:ext cx="2682364" cy="26823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DD49D67-70B2-4D3C-8238-E7D2E39E96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735389" y="4715767"/>
            <a:ext cx="2682364" cy="268236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C80D993-6E78-41B7-A1E7-F73210BB6F1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6656" y="65843"/>
            <a:ext cx="3565800" cy="426327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6" name="Google Shape;306;p22"/>
          <p:cNvGrpSpPr/>
          <p:nvPr/>
        </p:nvGrpSpPr>
        <p:grpSpPr>
          <a:xfrm>
            <a:off x="2986232" y="710858"/>
            <a:ext cx="20391004" cy="12275467"/>
            <a:chOff x="3351992" y="668193"/>
            <a:chExt cx="20391004" cy="9970943"/>
          </a:xfrm>
        </p:grpSpPr>
        <p:sp>
          <p:nvSpPr>
            <p:cNvPr id="308" name="Google Shape;308;p22"/>
            <p:cNvSpPr txBox="1"/>
            <p:nvPr/>
          </p:nvSpPr>
          <p:spPr>
            <a:xfrm>
              <a:off x="3351992" y="668193"/>
              <a:ext cx="9587346" cy="9233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400" b="1" dirty="0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PROBLEM/OPPORTUNITY</a:t>
              </a:r>
              <a:endParaRPr dirty="0"/>
            </a:p>
          </p:txBody>
        </p:sp>
        <p:sp>
          <p:nvSpPr>
            <p:cNvPr id="310" name="Google Shape;310;p22"/>
            <p:cNvSpPr txBox="1"/>
            <p:nvPr/>
          </p:nvSpPr>
          <p:spPr>
            <a:xfrm>
              <a:off x="15260746" y="2295457"/>
              <a:ext cx="7714321" cy="20314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4571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dirty="0">
                  <a:solidFill>
                    <a:schemeClr val="accent5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ontserrat" panose="020B0604020202020204" charset="0"/>
                  <a:ea typeface="Lato Light"/>
                  <a:cs typeface="Lato Light"/>
                  <a:sym typeface="Lato Light"/>
                </a:rPr>
                <a:t>Many inner-city kids simply lack the guidance and motivation to go outside and exercise. We provide that spark for free.</a:t>
              </a:r>
              <a:endParaRPr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20B0604020202020204" charset="0"/>
              </a:endParaRPr>
            </a:p>
          </p:txBody>
        </p:sp>
        <p:sp>
          <p:nvSpPr>
            <p:cNvPr id="311" name="Google Shape;311;p22"/>
            <p:cNvSpPr txBox="1"/>
            <p:nvPr/>
          </p:nvSpPr>
          <p:spPr>
            <a:xfrm>
              <a:off x="15260746" y="1649126"/>
              <a:ext cx="6459487" cy="6463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 b="1" dirty="0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Childhood obesity:</a:t>
              </a:r>
              <a:endParaRPr sz="54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12" name="Google Shape;312;p22"/>
            <p:cNvSpPr txBox="1"/>
            <p:nvPr/>
          </p:nvSpPr>
          <p:spPr>
            <a:xfrm>
              <a:off x="15260746" y="5235495"/>
              <a:ext cx="8231344" cy="283984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4571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dirty="0">
                  <a:solidFill>
                    <a:schemeClr val="accent5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ontserrat" panose="020B0604020202020204" charset="0"/>
                  <a:ea typeface="Lato Light"/>
                  <a:cs typeface="Lato Light"/>
                  <a:sym typeface="Lato Light"/>
                </a:rPr>
                <a:t>Workout suggestions offered by </a:t>
              </a:r>
              <a:r>
                <a:rPr lang="en-US" sz="2800" dirty="0" err="1">
                  <a:solidFill>
                    <a:schemeClr val="accent5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ontserrat" panose="020B0604020202020204" charset="0"/>
                  <a:ea typeface="Lato Light"/>
                  <a:cs typeface="Lato Light"/>
                  <a:sym typeface="Lato Light"/>
                </a:rPr>
                <a:t>FitBit</a:t>
              </a:r>
              <a:r>
                <a:rPr lang="en-US" sz="2800" dirty="0">
                  <a:solidFill>
                    <a:schemeClr val="accent5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ontserrat" panose="020B0604020202020204" charset="0"/>
                  <a:ea typeface="Lato Light"/>
                  <a:cs typeface="Lato Light"/>
                  <a:sym typeface="Lato Light"/>
                </a:rPr>
                <a:t> are locked by default.  They consider this a premium feature at a cost of $9.99/month or $79.99/year which not everyone can afford.</a:t>
              </a:r>
              <a:endParaRPr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20B0604020202020204" charset="0"/>
              </a:endParaRPr>
            </a:p>
          </p:txBody>
        </p:sp>
        <p:sp>
          <p:nvSpPr>
            <p:cNvPr id="313" name="Google Shape;313;p22"/>
            <p:cNvSpPr txBox="1"/>
            <p:nvPr/>
          </p:nvSpPr>
          <p:spPr>
            <a:xfrm>
              <a:off x="15260746" y="4509054"/>
              <a:ext cx="8482250" cy="646331"/>
            </a:xfrm>
            <a:prstGeom prst="rect">
              <a:avLst/>
            </a:prstGeom>
            <a:noFill/>
            <a:ln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 b="1" dirty="0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Workout suggestions a premium:</a:t>
              </a:r>
              <a:endParaRPr sz="54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14" name="Google Shape;314;p22"/>
            <p:cNvSpPr txBox="1"/>
            <p:nvPr/>
          </p:nvSpPr>
          <p:spPr>
            <a:xfrm>
              <a:off x="15260745" y="8257523"/>
              <a:ext cx="7714321" cy="238161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4571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dirty="0">
                  <a:solidFill>
                    <a:schemeClr val="accent5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ontserrat" panose="020B0604020202020204" charset="0"/>
                  <a:ea typeface="Lato Light"/>
                  <a:cs typeface="Lato Light"/>
                  <a:sym typeface="Lato Light"/>
                </a:rPr>
                <a:t>With over 12 </a:t>
              </a:r>
              <a:r>
                <a:rPr lang="en-US" sz="2800" dirty="0" err="1">
                  <a:solidFill>
                    <a:schemeClr val="accent5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ontserrat" panose="020B0604020202020204" charset="0"/>
                  <a:ea typeface="Lato Light"/>
                  <a:cs typeface="Lato Light"/>
                  <a:sym typeface="Lato Light"/>
                </a:rPr>
                <a:t>FitBit</a:t>
              </a:r>
              <a:r>
                <a:rPr lang="en-US" sz="2800" dirty="0">
                  <a:solidFill>
                    <a:schemeClr val="accent5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ontserrat" panose="020B0604020202020204" charset="0"/>
                  <a:ea typeface="Lato Light"/>
                  <a:cs typeface="Lato Light"/>
                  <a:sym typeface="Lato Light"/>
                </a:rPr>
                <a:t> models to choose from ranging from cheap to expensive, it has a more far-reaching effect than any other device since </a:t>
              </a:r>
              <a:r>
                <a:rPr lang="en-US" sz="2800" i="1" dirty="0">
                  <a:solidFill>
                    <a:schemeClr val="accent5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ontserrat" panose="020B0604020202020204" charset="0"/>
                  <a:ea typeface="Lato Light"/>
                  <a:cs typeface="Lato Light"/>
                  <a:sym typeface="Lato Light"/>
                </a:rPr>
                <a:t>ANYONE</a:t>
              </a:r>
              <a:r>
                <a:rPr lang="en-US" sz="2800" dirty="0">
                  <a:solidFill>
                    <a:schemeClr val="accent5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ontserrat" panose="020B0604020202020204" charset="0"/>
                  <a:ea typeface="Lato Light"/>
                  <a:cs typeface="Lato Light"/>
                  <a:sym typeface="Lato Light"/>
                </a:rPr>
                <a:t> can afford one.</a:t>
              </a:r>
              <a:endParaRPr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20B0604020202020204" charset="0"/>
              </a:endParaRPr>
            </a:p>
          </p:txBody>
        </p:sp>
        <p:sp>
          <p:nvSpPr>
            <p:cNvPr id="315" name="Google Shape;315;p22"/>
            <p:cNvSpPr txBox="1"/>
            <p:nvPr/>
          </p:nvSpPr>
          <p:spPr>
            <a:xfrm>
              <a:off x="15260746" y="7611193"/>
              <a:ext cx="5649303" cy="6463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 b="1" dirty="0" err="1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FitBit</a:t>
              </a:r>
              <a:r>
                <a:rPr lang="en-US" sz="3600" b="1" dirty="0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is </a:t>
              </a:r>
              <a:r>
                <a:rPr lang="en-US" sz="3600" b="1" i="1" dirty="0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AFFORDABLE</a:t>
              </a:r>
              <a:r>
                <a:rPr lang="en-US" sz="3600" b="1" dirty="0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:</a:t>
              </a:r>
              <a:endParaRPr sz="54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0672A944-F667-44AE-A8F4-129B176A45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50" y="59054"/>
            <a:ext cx="3110495" cy="37189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7E6EBA9-89E4-43D4-ADBE-0744556C48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923493"/>
            <a:ext cx="14688761" cy="979250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wind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24"/>
          <p:cNvSpPr txBox="1"/>
          <p:nvPr/>
        </p:nvSpPr>
        <p:spPr>
          <a:xfrm>
            <a:off x="2588312" y="742357"/>
            <a:ext cx="7813357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SOLUTION/VALUE</a:t>
            </a:r>
            <a:endParaRPr dirty="0"/>
          </a:p>
        </p:txBody>
      </p:sp>
      <p:sp>
        <p:nvSpPr>
          <p:cNvPr id="340" name="Google Shape;340;p24"/>
          <p:cNvSpPr txBox="1"/>
          <p:nvPr/>
        </p:nvSpPr>
        <p:spPr>
          <a:xfrm>
            <a:off x="1701764" y="4059370"/>
            <a:ext cx="7714321" cy="2308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4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20B0604020202020204" charset="0"/>
                <a:ea typeface="Lato Light"/>
                <a:cs typeface="Lato Light"/>
                <a:sym typeface="Lato Light"/>
              </a:rPr>
              <a:t>Using a k-means algorithm based on machine learning, we offer workout suggestions based on your current data.</a:t>
            </a:r>
            <a:endParaRPr dirty="0">
              <a:solidFill>
                <a:schemeClr val="accent5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20B0604020202020204" charset="0"/>
            </a:endParaRPr>
          </a:p>
        </p:txBody>
      </p:sp>
      <p:sp>
        <p:nvSpPr>
          <p:cNvPr id="341" name="Google Shape;341;p24"/>
          <p:cNvSpPr txBox="1"/>
          <p:nvPr/>
        </p:nvSpPr>
        <p:spPr>
          <a:xfrm>
            <a:off x="1701764" y="3151431"/>
            <a:ext cx="7340636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Free workout suggestions:</a:t>
            </a:r>
            <a:endParaRPr sz="5400" b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2" name="Google Shape;342;p24"/>
          <p:cNvSpPr txBox="1"/>
          <p:nvPr/>
        </p:nvSpPr>
        <p:spPr>
          <a:xfrm>
            <a:off x="1701763" y="7138582"/>
            <a:ext cx="7714321" cy="24866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4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20B0604020202020204" charset="0"/>
                <a:ea typeface="Lato Light"/>
                <a:cs typeface="Lato Light"/>
                <a:sym typeface="Lato Light"/>
              </a:rPr>
              <a:t>A one-of-a-kind feature, we have the ability to track injuries you may have sustained, which our algorithm takes into consideration.</a:t>
            </a:r>
            <a:endParaRPr dirty="0">
              <a:solidFill>
                <a:schemeClr val="accent5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20B0604020202020204" charset="0"/>
            </a:endParaRPr>
          </a:p>
        </p:txBody>
      </p:sp>
      <p:sp>
        <p:nvSpPr>
          <p:cNvPr id="343" name="Google Shape;343;p24"/>
          <p:cNvSpPr txBox="1"/>
          <p:nvPr/>
        </p:nvSpPr>
        <p:spPr>
          <a:xfrm>
            <a:off x="1701764" y="6365467"/>
            <a:ext cx="7063545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Free injury tracking system:</a:t>
            </a:r>
            <a:endParaRPr sz="5400" b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4" name="Google Shape;344;p24"/>
          <p:cNvSpPr txBox="1"/>
          <p:nvPr/>
        </p:nvSpPr>
        <p:spPr>
          <a:xfrm>
            <a:off x="1701763" y="10771646"/>
            <a:ext cx="7460710" cy="2584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4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20B0604020202020204" charset="0"/>
                <a:ea typeface="Lato Light"/>
                <a:cs typeface="Lato Light"/>
                <a:sym typeface="Lato Light"/>
              </a:rPr>
              <a:t>To generate the workout suggestion, we look at the user’s body mass index, age, body fat, as well as any injuries.</a:t>
            </a:r>
            <a:endParaRPr dirty="0">
              <a:solidFill>
                <a:schemeClr val="accent5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20B0604020202020204" charset="0"/>
            </a:endParaRPr>
          </a:p>
        </p:txBody>
      </p:sp>
      <p:sp>
        <p:nvSpPr>
          <p:cNvPr id="345" name="Google Shape;345;p24"/>
          <p:cNvSpPr txBox="1"/>
          <p:nvPr/>
        </p:nvSpPr>
        <p:spPr>
          <a:xfrm>
            <a:off x="1701763" y="10009204"/>
            <a:ext cx="746071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Factors we take into account:</a:t>
            </a:r>
            <a:endParaRPr sz="5400" b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C71008-4ABB-42EB-8A01-64F6BC21D2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614" y="61082"/>
            <a:ext cx="2472698" cy="295635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452716A-4DA0-4B15-B53C-7C157B70DA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14891" y="1890269"/>
            <a:ext cx="11902493" cy="1146551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racture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8FD39C0-7C6F-41C5-A307-153B01E33A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1094" y="2723145"/>
            <a:ext cx="10683013" cy="93113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4C8AB24-DB20-4E7C-BF3E-00BC08DC9B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4493" y="2782990"/>
            <a:ext cx="10789974" cy="9191637"/>
          </a:xfrm>
          <a:prstGeom prst="rect">
            <a:avLst/>
          </a:prstGeom>
        </p:spPr>
      </p:pic>
      <p:sp>
        <p:nvSpPr>
          <p:cNvPr id="267" name="Google Shape;267;p19"/>
          <p:cNvSpPr txBox="1"/>
          <p:nvPr/>
        </p:nvSpPr>
        <p:spPr>
          <a:xfrm>
            <a:off x="3112654" y="1130285"/>
            <a:ext cx="8170864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DATA VISUALIZATION</a:t>
            </a:r>
            <a:endParaRPr dirty="0"/>
          </a:p>
        </p:txBody>
      </p:sp>
      <p:grpSp>
        <p:nvGrpSpPr>
          <p:cNvPr id="272" name="Google Shape;272;p19"/>
          <p:cNvGrpSpPr/>
          <p:nvPr/>
        </p:nvGrpSpPr>
        <p:grpSpPr>
          <a:xfrm>
            <a:off x="5355442" y="11974627"/>
            <a:ext cx="5928076" cy="1981513"/>
            <a:chOff x="2602902" y="6139161"/>
            <a:chExt cx="5928076" cy="1584229"/>
          </a:xfrm>
        </p:grpSpPr>
        <p:sp>
          <p:nvSpPr>
            <p:cNvPr id="273" name="Google Shape;273;p19"/>
            <p:cNvSpPr txBox="1"/>
            <p:nvPr/>
          </p:nvSpPr>
          <p:spPr>
            <a:xfrm>
              <a:off x="2730855" y="6462327"/>
              <a:ext cx="5672170" cy="126106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17425" tIns="108700" rIns="217425" bIns="108700" anchor="t" anchorCtr="0">
              <a:noAutofit/>
            </a:bodyPr>
            <a:lstStyle/>
            <a:p>
              <a:pPr marL="0" marR="0" lvl="0" indent="0" algn="ctr" rtl="0">
                <a:lnSpc>
                  <a:spcPct val="153535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r>
                <a:rPr lang="en-US" sz="2800" dirty="0">
                  <a:solidFill>
                    <a:schemeClr val="accent5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ontserrat" panose="020B0604020202020204" charset="0"/>
                  <a:ea typeface="Lato Light"/>
                  <a:cs typeface="Lato Light"/>
                  <a:sym typeface="Lato Light"/>
                </a:rPr>
                <a:t>Fat vs. Age</a:t>
              </a:r>
              <a:endParaRPr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20B0604020202020204" charset="0"/>
              </a:endParaRPr>
            </a:p>
          </p:txBody>
        </p:sp>
        <p:sp>
          <p:nvSpPr>
            <p:cNvPr id="274" name="Google Shape;274;p19"/>
            <p:cNvSpPr/>
            <p:nvPr/>
          </p:nvSpPr>
          <p:spPr>
            <a:xfrm>
              <a:off x="2602902" y="6139161"/>
              <a:ext cx="5928076" cy="6463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 b="1" dirty="0">
                  <a:solidFill>
                    <a:schemeClr val="dk2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IMAGE 1:</a:t>
              </a:r>
              <a:endParaRPr sz="5400" b="1" dirty="0">
                <a:solidFill>
                  <a:schemeClr val="dk2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</p:grpSp>
      <p:grpSp>
        <p:nvGrpSpPr>
          <p:cNvPr id="275" name="Google Shape;275;p19"/>
          <p:cNvGrpSpPr/>
          <p:nvPr/>
        </p:nvGrpSpPr>
        <p:grpSpPr>
          <a:xfrm>
            <a:off x="15578562" y="11974627"/>
            <a:ext cx="5928076" cy="2213383"/>
            <a:chOff x="2730855" y="6139161"/>
            <a:chExt cx="5928076" cy="2213383"/>
          </a:xfrm>
        </p:grpSpPr>
        <p:sp>
          <p:nvSpPr>
            <p:cNvPr id="276" name="Google Shape;276;p19"/>
            <p:cNvSpPr txBox="1"/>
            <p:nvPr/>
          </p:nvSpPr>
          <p:spPr>
            <a:xfrm>
              <a:off x="2858808" y="6462326"/>
              <a:ext cx="5672170" cy="189021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17425" tIns="108700" rIns="217425" bIns="108700" anchor="t" anchorCtr="0">
              <a:noAutofit/>
            </a:bodyPr>
            <a:lstStyle/>
            <a:p>
              <a:pPr marL="0" marR="0" lvl="0" indent="0" algn="ctr" rtl="0">
                <a:lnSpc>
                  <a:spcPct val="153535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r>
                <a:rPr lang="en-US" sz="2800" dirty="0">
                  <a:solidFill>
                    <a:schemeClr val="accent5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ontserrat" panose="020B0604020202020204" charset="0"/>
                  <a:ea typeface="Lato Light"/>
                  <a:cs typeface="Lato Light"/>
                  <a:sym typeface="Lato Light"/>
                </a:rPr>
                <a:t>BMI vs. Age</a:t>
              </a:r>
              <a:endParaRPr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20B0604020202020204" charset="0"/>
              </a:endParaRPr>
            </a:p>
          </p:txBody>
        </p:sp>
        <p:sp>
          <p:nvSpPr>
            <p:cNvPr id="277" name="Google Shape;277;p19"/>
            <p:cNvSpPr/>
            <p:nvPr/>
          </p:nvSpPr>
          <p:spPr>
            <a:xfrm>
              <a:off x="2730855" y="6139161"/>
              <a:ext cx="5928076" cy="6463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 b="1" dirty="0">
                  <a:solidFill>
                    <a:schemeClr val="dk2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IMAGE 2:</a:t>
              </a:r>
              <a:endParaRPr sz="5400" b="1" dirty="0">
                <a:solidFill>
                  <a:schemeClr val="dk2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4C9D5B4F-C06C-475C-864C-BC4DB13612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939" y="30700"/>
            <a:ext cx="3383933" cy="4045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5746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9"/>
          <p:cNvSpPr txBox="1"/>
          <p:nvPr/>
        </p:nvSpPr>
        <p:spPr>
          <a:xfrm>
            <a:off x="3120239" y="1117938"/>
            <a:ext cx="13916234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 dirty="0">
                <a:solidFill>
                  <a:schemeClr val="dk2"/>
                </a:solidFill>
                <a:latin typeface="Montserrat"/>
                <a:sym typeface="Montserrat"/>
              </a:rPr>
              <a:t>PRODUCT DEVELOPMENT ROADMAP</a:t>
            </a:r>
            <a:endParaRPr dirty="0"/>
          </a:p>
        </p:txBody>
      </p:sp>
      <p:sp>
        <p:nvSpPr>
          <p:cNvPr id="129" name="Google Shape;129;p9"/>
          <p:cNvSpPr/>
          <p:nvPr/>
        </p:nvSpPr>
        <p:spPr>
          <a:xfrm>
            <a:off x="1583433" y="4096658"/>
            <a:ext cx="4787632" cy="7721600"/>
          </a:xfrm>
          <a:prstGeom prst="rect">
            <a:avLst/>
          </a:prstGeom>
          <a:noFill/>
          <a:ln w="12700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9"/>
          <p:cNvSpPr/>
          <p:nvPr/>
        </p:nvSpPr>
        <p:spPr>
          <a:xfrm>
            <a:off x="7065483" y="4096658"/>
            <a:ext cx="4787632" cy="7721600"/>
          </a:xfrm>
          <a:prstGeom prst="rect">
            <a:avLst/>
          </a:prstGeom>
          <a:noFill/>
          <a:ln w="12700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9"/>
          <p:cNvSpPr/>
          <p:nvPr/>
        </p:nvSpPr>
        <p:spPr>
          <a:xfrm>
            <a:off x="12536034" y="4096658"/>
            <a:ext cx="4787632" cy="7721600"/>
          </a:xfrm>
          <a:prstGeom prst="rect">
            <a:avLst/>
          </a:prstGeom>
          <a:noFill/>
          <a:ln w="12700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9"/>
          <p:cNvSpPr/>
          <p:nvPr/>
        </p:nvSpPr>
        <p:spPr>
          <a:xfrm>
            <a:off x="18006584" y="4096658"/>
            <a:ext cx="4787632" cy="7721600"/>
          </a:xfrm>
          <a:prstGeom prst="rect">
            <a:avLst/>
          </a:prstGeom>
          <a:noFill/>
          <a:ln w="12700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9"/>
          <p:cNvSpPr/>
          <p:nvPr/>
        </p:nvSpPr>
        <p:spPr>
          <a:xfrm>
            <a:off x="3001151" y="4775286"/>
            <a:ext cx="1952194" cy="1952194"/>
          </a:xfrm>
          <a:custGeom>
            <a:avLst/>
            <a:gdLst/>
            <a:ahLst/>
            <a:cxnLst/>
            <a:rect l="l" t="t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0" b="1" cap="none">
              <a:solidFill>
                <a:srgbClr val="FFFFFF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35" name="Google Shape;135;p9"/>
          <p:cNvSpPr/>
          <p:nvPr/>
        </p:nvSpPr>
        <p:spPr>
          <a:xfrm>
            <a:off x="8483201" y="4775286"/>
            <a:ext cx="1952194" cy="1952194"/>
          </a:xfrm>
          <a:custGeom>
            <a:avLst/>
            <a:gdLst/>
            <a:ahLst/>
            <a:cxnLst/>
            <a:rect l="l" t="t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0" b="1" cap="none">
              <a:solidFill>
                <a:srgbClr val="FFFFFF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37" name="Google Shape;137;p9"/>
          <p:cNvSpPr/>
          <p:nvPr/>
        </p:nvSpPr>
        <p:spPr>
          <a:xfrm>
            <a:off x="13953752" y="4775286"/>
            <a:ext cx="1952194" cy="1952194"/>
          </a:xfrm>
          <a:custGeom>
            <a:avLst/>
            <a:gdLst/>
            <a:ahLst/>
            <a:cxnLst/>
            <a:rect l="l" t="t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0" b="1" cap="none">
              <a:solidFill>
                <a:srgbClr val="FFFFFF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39" name="Google Shape;139;p9"/>
          <p:cNvSpPr/>
          <p:nvPr/>
        </p:nvSpPr>
        <p:spPr>
          <a:xfrm>
            <a:off x="19424303" y="4775286"/>
            <a:ext cx="1952194" cy="1952194"/>
          </a:xfrm>
          <a:custGeom>
            <a:avLst/>
            <a:gdLst/>
            <a:ahLst/>
            <a:cxnLst/>
            <a:rect l="l" t="t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0" b="1" cap="none">
              <a:solidFill>
                <a:srgbClr val="FFFFFF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grpSp>
        <p:nvGrpSpPr>
          <p:cNvPr id="141" name="Google Shape;141;p9"/>
          <p:cNvGrpSpPr/>
          <p:nvPr/>
        </p:nvGrpSpPr>
        <p:grpSpPr>
          <a:xfrm>
            <a:off x="1960532" y="7767771"/>
            <a:ext cx="4033429" cy="3556011"/>
            <a:chOff x="2445907" y="5815996"/>
            <a:chExt cx="4033429" cy="3010195"/>
          </a:xfrm>
        </p:grpSpPr>
        <p:sp>
          <p:nvSpPr>
            <p:cNvPr id="142" name="Google Shape;142;p9"/>
            <p:cNvSpPr txBox="1"/>
            <p:nvPr/>
          </p:nvSpPr>
          <p:spPr>
            <a:xfrm>
              <a:off x="2763226" y="6462327"/>
              <a:ext cx="3398790" cy="23638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17425" tIns="108700" rIns="217425" bIns="108700" anchor="t" anchorCtr="0">
              <a:noAutofit/>
            </a:bodyPr>
            <a:lstStyle/>
            <a:p>
              <a:pPr marL="0" marR="0" lvl="0" indent="0" algn="ctr" rtl="0">
                <a:lnSpc>
                  <a:spcPct val="153535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r>
                <a:rPr lang="en-US" sz="2800" dirty="0">
                  <a:solidFill>
                    <a:schemeClr val="accent5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ontserrat" panose="020B0604020202020204" charset="0"/>
                  <a:ea typeface="Lato Light"/>
                  <a:cs typeface="Lato Light"/>
                  <a:sym typeface="Lato Light"/>
                </a:rPr>
                <a:t>Complete user account module and integrate </a:t>
              </a:r>
              <a:r>
                <a:rPr lang="en-US" sz="2800" dirty="0" err="1">
                  <a:solidFill>
                    <a:schemeClr val="accent5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ontserrat" panose="020B0604020202020204" charset="0"/>
                  <a:ea typeface="Lato Light"/>
                  <a:cs typeface="Lato Light"/>
                  <a:sym typeface="Lato Light"/>
                </a:rPr>
                <a:t>FitBit</a:t>
              </a:r>
              <a:r>
                <a:rPr lang="en-US" sz="2800" dirty="0">
                  <a:solidFill>
                    <a:schemeClr val="accent5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ontserrat" panose="020B0604020202020204" charset="0"/>
                  <a:ea typeface="Lato Light"/>
                  <a:cs typeface="Lato Light"/>
                  <a:sym typeface="Lato Light"/>
                </a:rPr>
                <a:t> API</a:t>
              </a:r>
              <a:endParaRPr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20B0604020202020204" charset="0"/>
              </a:endParaRPr>
            </a:p>
          </p:txBody>
        </p:sp>
        <p:sp>
          <p:nvSpPr>
            <p:cNvPr id="143" name="Google Shape;143;p9"/>
            <p:cNvSpPr/>
            <p:nvPr/>
          </p:nvSpPr>
          <p:spPr>
            <a:xfrm>
              <a:off x="2445907" y="5815996"/>
              <a:ext cx="4033429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b="1" dirty="0">
                  <a:solidFill>
                    <a:schemeClr val="dk2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STAGE 1:</a:t>
              </a:r>
              <a:endParaRPr sz="4400" b="1" dirty="0">
                <a:solidFill>
                  <a:schemeClr val="dk2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</p:grpSp>
      <p:grpSp>
        <p:nvGrpSpPr>
          <p:cNvPr id="144" name="Google Shape;144;p9"/>
          <p:cNvGrpSpPr/>
          <p:nvPr/>
        </p:nvGrpSpPr>
        <p:grpSpPr>
          <a:xfrm>
            <a:off x="7442582" y="7767771"/>
            <a:ext cx="4033429" cy="3694555"/>
            <a:chOff x="2445907" y="5815996"/>
            <a:chExt cx="4033429" cy="3694555"/>
          </a:xfrm>
        </p:grpSpPr>
        <p:sp>
          <p:nvSpPr>
            <p:cNvPr id="145" name="Google Shape;145;p9"/>
            <p:cNvSpPr txBox="1"/>
            <p:nvPr/>
          </p:nvSpPr>
          <p:spPr>
            <a:xfrm>
              <a:off x="2763226" y="6462326"/>
              <a:ext cx="3398790" cy="30482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17425" tIns="108700" rIns="217425" bIns="108700" anchor="t" anchorCtr="0">
              <a:noAutofit/>
            </a:bodyPr>
            <a:lstStyle/>
            <a:p>
              <a:pPr marL="0" marR="0" lvl="0" indent="0" algn="ctr" rtl="0">
                <a:lnSpc>
                  <a:spcPct val="153535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r>
                <a:rPr lang="en-US" sz="2800" dirty="0">
                  <a:solidFill>
                    <a:schemeClr val="accent5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ontserrat" panose="020B0604020202020204" charset="0"/>
                  <a:ea typeface="Lato Light"/>
                  <a:cs typeface="Lato Light"/>
                  <a:sym typeface="Lato Light"/>
                </a:rPr>
                <a:t>Complete dashboard and host application on Heroku</a:t>
              </a:r>
              <a:endParaRPr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20B0604020202020204" charset="0"/>
              </a:endParaRPr>
            </a:p>
          </p:txBody>
        </p:sp>
        <p:sp>
          <p:nvSpPr>
            <p:cNvPr id="146" name="Google Shape;146;p9"/>
            <p:cNvSpPr/>
            <p:nvPr/>
          </p:nvSpPr>
          <p:spPr>
            <a:xfrm>
              <a:off x="2445907" y="5815996"/>
              <a:ext cx="4033429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b="1" dirty="0">
                  <a:solidFill>
                    <a:schemeClr val="dk2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STAGE 2:</a:t>
              </a:r>
              <a:endParaRPr sz="4400" b="1" dirty="0">
                <a:solidFill>
                  <a:schemeClr val="dk2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</p:grpSp>
      <p:grpSp>
        <p:nvGrpSpPr>
          <p:cNvPr id="147" name="Google Shape;147;p9"/>
          <p:cNvGrpSpPr/>
          <p:nvPr/>
        </p:nvGrpSpPr>
        <p:grpSpPr>
          <a:xfrm>
            <a:off x="12560954" y="7767771"/>
            <a:ext cx="4737788" cy="3694555"/>
            <a:chOff x="2093728" y="5815996"/>
            <a:chExt cx="4737788" cy="3694555"/>
          </a:xfrm>
        </p:grpSpPr>
        <p:sp>
          <p:nvSpPr>
            <p:cNvPr id="148" name="Google Shape;148;p9"/>
            <p:cNvSpPr txBox="1"/>
            <p:nvPr/>
          </p:nvSpPr>
          <p:spPr>
            <a:xfrm>
              <a:off x="2763226" y="6462327"/>
              <a:ext cx="3398790" cy="30482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17425" tIns="108700" rIns="217425" bIns="108700" anchor="t" anchorCtr="0">
              <a:noAutofit/>
            </a:bodyPr>
            <a:lstStyle/>
            <a:p>
              <a:pPr marL="0" marR="0" lvl="0" indent="0" algn="ctr" rtl="0">
                <a:lnSpc>
                  <a:spcPct val="153535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r>
                <a:rPr lang="en-US" sz="2800" dirty="0">
                  <a:solidFill>
                    <a:schemeClr val="accent5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ontserrat" panose="020B0604020202020204" charset="0"/>
                  <a:ea typeface="Lato Light"/>
                  <a:cs typeface="Lato Light"/>
                  <a:sym typeface="Lato Light"/>
                </a:rPr>
                <a:t>Finish the password reset and retrieval functions</a:t>
              </a:r>
              <a:endParaRPr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20B0604020202020204" charset="0"/>
              </a:endParaRPr>
            </a:p>
          </p:txBody>
        </p:sp>
        <p:sp>
          <p:nvSpPr>
            <p:cNvPr id="149" name="Google Shape;149;p9"/>
            <p:cNvSpPr/>
            <p:nvPr/>
          </p:nvSpPr>
          <p:spPr>
            <a:xfrm>
              <a:off x="2093728" y="5815996"/>
              <a:ext cx="4737788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b="1" dirty="0">
                  <a:solidFill>
                    <a:schemeClr val="dk2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STAGE 3:</a:t>
              </a:r>
              <a:endParaRPr sz="4400" b="1" dirty="0">
                <a:solidFill>
                  <a:schemeClr val="dk2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</p:grpSp>
      <p:grpSp>
        <p:nvGrpSpPr>
          <p:cNvPr id="150" name="Google Shape;150;p9"/>
          <p:cNvGrpSpPr/>
          <p:nvPr/>
        </p:nvGrpSpPr>
        <p:grpSpPr>
          <a:xfrm>
            <a:off x="18056429" y="7767771"/>
            <a:ext cx="4737788" cy="3694555"/>
            <a:chOff x="2093728" y="5815996"/>
            <a:chExt cx="4737788" cy="3694555"/>
          </a:xfrm>
        </p:grpSpPr>
        <p:sp>
          <p:nvSpPr>
            <p:cNvPr id="151" name="Google Shape;151;p9"/>
            <p:cNvSpPr txBox="1"/>
            <p:nvPr/>
          </p:nvSpPr>
          <p:spPr>
            <a:xfrm>
              <a:off x="2763226" y="6462327"/>
              <a:ext cx="3398790" cy="30482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17425" tIns="108700" rIns="217425" bIns="108700" anchor="t" anchorCtr="0">
              <a:noAutofit/>
            </a:bodyPr>
            <a:lstStyle/>
            <a:p>
              <a:pPr marL="0" marR="0" lvl="0" indent="0" algn="ctr" rtl="0">
                <a:lnSpc>
                  <a:spcPct val="153535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r>
                <a:rPr lang="en-US" sz="2800" dirty="0">
                  <a:solidFill>
                    <a:schemeClr val="accent5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ontserrat" panose="020B0604020202020204" charset="0"/>
                  <a:ea typeface="Lato Light"/>
                  <a:cs typeface="Lato Light"/>
                  <a:sym typeface="Lato Light"/>
                </a:rPr>
                <a:t>Refine K-means algorithm for workout suggestions</a:t>
              </a:r>
              <a:endParaRPr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20B0604020202020204" charset="0"/>
              </a:endParaRPr>
            </a:p>
          </p:txBody>
        </p:sp>
        <p:sp>
          <p:nvSpPr>
            <p:cNvPr id="152" name="Google Shape;152;p9"/>
            <p:cNvSpPr/>
            <p:nvPr/>
          </p:nvSpPr>
          <p:spPr>
            <a:xfrm>
              <a:off x="2093728" y="5815996"/>
              <a:ext cx="4737788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b="1" dirty="0">
                  <a:solidFill>
                    <a:schemeClr val="dk2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STAGE 4:</a:t>
              </a:r>
              <a:endParaRPr sz="4400" b="1" dirty="0">
                <a:solidFill>
                  <a:schemeClr val="dk2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1DCB15AA-5CBB-4277-A2D1-272AABBDFB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04" y="88384"/>
            <a:ext cx="3266785" cy="3905769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4E7D1B39-2F14-4B41-83E5-32300F1B73BD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8056" y="5083069"/>
            <a:ext cx="1438380" cy="1328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435AD21F-3EE3-42CF-9808-72041DF94F6A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4857" y="5157001"/>
            <a:ext cx="1105834" cy="1110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2A35DBA3-8532-48E5-9CD9-154C7D38D91D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64739" y="5254095"/>
            <a:ext cx="1189297" cy="9165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40C6854F-B0EA-4455-AEB2-90A38F804BD3}"/>
              </a:ext>
            </a:extLst>
          </p:cNvPr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67272" y="5245371"/>
            <a:ext cx="1090037" cy="10223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400">
        <p14:honeycomb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840E8A7C-1DE0-46F1-A89A-294B844E79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15559" y="2079550"/>
            <a:ext cx="2496993" cy="2545128"/>
          </a:xfrm>
          <a:prstGeom prst="rect">
            <a:avLst/>
          </a:prstGeom>
        </p:spPr>
      </p:pic>
      <p:sp>
        <p:nvSpPr>
          <p:cNvPr id="94" name="Google Shape;94;p7"/>
          <p:cNvSpPr txBox="1"/>
          <p:nvPr/>
        </p:nvSpPr>
        <p:spPr>
          <a:xfrm>
            <a:off x="3135680" y="1010194"/>
            <a:ext cx="9834595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TECHNOLOGY OVERVIEW</a:t>
            </a:r>
            <a:endParaRPr dirty="0"/>
          </a:p>
        </p:txBody>
      </p:sp>
      <p:sp>
        <p:nvSpPr>
          <p:cNvPr id="100" name="Google Shape;100;p7"/>
          <p:cNvSpPr txBox="1"/>
          <p:nvPr/>
        </p:nvSpPr>
        <p:spPr>
          <a:xfrm>
            <a:off x="4416313" y="3821915"/>
            <a:ext cx="4184030" cy="1014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MongoDB</a:t>
            </a:r>
            <a:endParaRPr sz="4400" b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1" name="Google Shape;101;p7"/>
          <p:cNvSpPr txBox="1"/>
          <p:nvPr/>
        </p:nvSpPr>
        <p:spPr>
          <a:xfrm>
            <a:off x="7517230" y="3807359"/>
            <a:ext cx="4184032" cy="1106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Express.js</a:t>
            </a:r>
            <a:endParaRPr sz="4400" b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2" name="Google Shape;102;p7"/>
          <p:cNvSpPr txBox="1"/>
          <p:nvPr/>
        </p:nvSpPr>
        <p:spPr>
          <a:xfrm>
            <a:off x="10290483" y="3798104"/>
            <a:ext cx="4511696" cy="14855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React.js</a:t>
            </a:r>
            <a:endParaRPr sz="4400" b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3" name="Google Shape;103;p7"/>
          <p:cNvSpPr txBox="1"/>
          <p:nvPr/>
        </p:nvSpPr>
        <p:spPr>
          <a:xfrm>
            <a:off x="13269440" y="3798104"/>
            <a:ext cx="4184032" cy="996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Node.js</a:t>
            </a:r>
            <a:endParaRPr sz="4400" b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C80D993-6E78-41B7-A1E7-F73210BB6F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656" y="65843"/>
            <a:ext cx="3565800" cy="426327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E4961F4-74CF-4474-B53E-EA9A3398DA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01813" y="5466578"/>
            <a:ext cx="14675837" cy="8257309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15" name="Google Shape;103;p7">
            <a:extLst>
              <a:ext uri="{FF2B5EF4-FFF2-40B4-BE49-F238E27FC236}">
                <a16:creationId xmlns:a16="http://schemas.microsoft.com/office/drawing/2014/main" id="{A2BFE1F4-7B65-4F74-86B0-F298A1E7B7C9}"/>
              </a:ext>
            </a:extLst>
          </p:cNvPr>
          <p:cNvSpPr txBox="1"/>
          <p:nvPr/>
        </p:nvSpPr>
        <p:spPr>
          <a:xfrm>
            <a:off x="15952796" y="3807359"/>
            <a:ext cx="4184032" cy="996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Heroku</a:t>
            </a:r>
            <a:endParaRPr sz="4400" b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" name="Google Shape;103;p7">
            <a:extLst>
              <a:ext uri="{FF2B5EF4-FFF2-40B4-BE49-F238E27FC236}">
                <a16:creationId xmlns:a16="http://schemas.microsoft.com/office/drawing/2014/main" id="{FDEF7541-FEB0-46EB-85FA-65D74E97DA37}"/>
              </a:ext>
            </a:extLst>
          </p:cNvPr>
          <p:cNvSpPr txBox="1"/>
          <p:nvPr/>
        </p:nvSpPr>
        <p:spPr>
          <a:xfrm>
            <a:off x="18472040" y="3826573"/>
            <a:ext cx="4184032" cy="996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Git</a:t>
            </a:r>
            <a:endParaRPr sz="4400" b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4245E44-2F04-43C5-AD98-ABC844F1A4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60732" y="1930953"/>
            <a:ext cx="2246395" cy="224639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313D1FC-7A15-4718-8EE1-263F4BE2BA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16069" y="2321970"/>
            <a:ext cx="1786353" cy="149075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FC3DAB2-A5DB-459D-A88F-DADC09474B2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738188" y="2254958"/>
            <a:ext cx="1616286" cy="161628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C55F8B1-A02A-47ED-876A-20EAE966840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312557" y="2079550"/>
            <a:ext cx="2097798" cy="209779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F37CC29-7FE2-4A2E-B20F-4193431307E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090154" y="2071873"/>
            <a:ext cx="1909316" cy="1909316"/>
          </a:xfrm>
          <a:prstGeom prst="rect">
            <a:avLst/>
          </a:prstGeom>
        </p:spPr>
      </p:pic>
      <p:sp>
        <p:nvSpPr>
          <p:cNvPr id="26" name="Speech Bubble: Rectangle with Corners Rounded 25">
            <a:extLst>
              <a:ext uri="{FF2B5EF4-FFF2-40B4-BE49-F238E27FC236}">
                <a16:creationId xmlns:a16="http://schemas.microsoft.com/office/drawing/2014/main" id="{BBAAD896-2BB9-41E3-A71F-B1A4131F99F9}"/>
              </a:ext>
            </a:extLst>
          </p:cNvPr>
          <p:cNvSpPr/>
          <p:nvPr/>
        </p:nvSpPr>
        <p:spPr>
          <a:xfrm>
            <a:off x="5009536" y="4836313"/>
            <a:ext cx="4599709" cy="2567709"/>
          </a:xfrm>
          <a:prstGeom prst="wedgeRoundRectCallout">
            <a:avLst>
              <a:gd name="adj1" fmla="val 112299"/>
              <a:gd name="adj2" fmla="val 8372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ED96C0C-DEE1-4CBA-A080-AFC3063379F1}"/>
              </a:ext>
            </a:extLst>
          </p:cNvPr>
          <p:cNvSpPr txBox="1"/>
          <p:nvPr/>
        </p:nvSpPr>
        <p:spPr>
          <a:xfrm>
            <a:off x="5283675" y="4813904"/>
            <a:ext cx="404232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Montserrat" panose="020B0604020202020204" charset="0"/>
              </a:rPr>
              <a:t>Thanks EZ-FIT for helping me get rid of my childhood obesity to look like this! You guys </a:t>
            </a:r>
            <a:r>
              <a:rPr lang="en-US" sz="2800" b="1" i="1" dirty="0">
                <a:latin typeface="Montserrat" panose="020B0604020202020204" charset="0"/>
              </a:rPr>
              <a:t>ROCK</a:t>
            </a:r>
            <a:r>
              <a:rPr lang="en-US" sz="2800" b="1" dirty="0">
                <a:latin typeface="Montserrat" panose="020B0604020202020204" charset="0"/>
              </a:rPr>
              <a:t>!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8E907F72-5288-4CE9-8F5E-45E1C90A9D0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06512" y="7491560"/>
            <a:ext cx="4757705" cy="4757705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FEA71FCD-01BF-4DB4-AFF7-65CF2FA55169}"/>
              </a:ext>
            </a:extLst>
          </p:cNvPr>
          <p:cNvSpPr txBox="1"/>
          <p:nvPr/>
        </p:nvSpPr>
        <p:spPr>
          <a:xfrm>
            <a:off x="2206512" y="12336803"/>
            <a:ext cx="48952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Montserrat" panose="020B0604020202020204" charset="0"/>
              </a:rPr>
              <a:t>Visit us @: EZFIT.ROCKS</a:t>
            </a:r>
          </a:p>
        </p:txBody>
      </p:sp>
    </p:spTree>
    <p:extLst>
      <p:ext uri="{BB962C8B-B14F-4D97-AF65-F5344CB8AC3E}">
        <p14:creationId xmlns:p14="http://schemas.microsoft.com/office/powerpoint/2010/main" val="4161408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19"/>
          <p:cNvSpPr txBox="1"/>
          <p:nvPr/>
        </p:nvSpPr>
        <p:spPr>
          <a:xfrm>
            <a:off x="3112654" y="1130285"/>
            <a:ext cx="9374910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PRODUCT SCREENSHOTS</a:t>
            </a:r>
            <a:endParaRPr dirty="0"/>
          </a:p>
        </p:txBody>
      </p:sp>
      <p:grpSp>
        <p:nvGrpSpPr>
          <p:cNvPr id="272" name="Google Shape;272;p19"/>
          <p:cNvGrpSpPr/>
          <p:nvPr/>
        </p:nvGrpSpPr>
        <p:grpSpPr>
          <a:xfrm>
            <a:off x="7181699" y="11917082"/>
            <a:ext cx="5928076" cy="1981513"/>
            <a:chOff x="2602902" y="6139161"/>
            <a:chExt cx="5928076" cy="1584229"/>
          </a:xfrm>
        </p:grpSpPr>
        <p:sp>
          <p:nvSpPr>
            <p:cNvPr id="273" name="Google Shape;273;p19"/>
            <p:cNvSpPr txBox="1"/>
            <p:nvPr/>
          </p:nvSpPr>
          <p:spPr>
            <a:xfrm>
              <a:off x="2730855" y="6462327"/>
              <a:ext cx="5672170" cy="126106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17425" tIns="108700" rIns="217425" bIns="108700" anchor="t" anchorCtr="0">
              <a:noAutofit/>
            </a:bodyPr>
            <a:lstStyle/>
            <a:p>
              <a:pPr marL="0" marR="0" lvl="0" indent="0" algn="ctr" rtl="0">
                <a:lnSpc>
                  <a:spcPct val="153535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r>
                <a:rPr lang="en-US" sz="2800" dirty="0">
                  <a:solidFill>
                    <a:schemeClr val="accent5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ontserrat" panose="020B0604020202020204" charset="0"/>
                  <a:ea typeface="Lato Light"/>
                  <a:cs typeface="Lato Light"/>
                  <a:sym typeface="Lato Light"/>
                </a:rPr>
                <a:t>PC/Windows, Mac</a:t>
              </a:r>
              <a:endParaRPr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20B0604020202020204" charset="0"/>
              </a:endParaRPr>
            </a:p>
          </p:txBody>
        </p:sp>
        <p:sp>
          <p:nvSpPr>
            <p:cNvPr id="274" name="Google Shape;274;p19"/>
            <p:cNvSpPr/>
            <p:nvPr/>
          </p:nvSpPr>
          <p:spPr>
            <a:xfrm>
              <a:off x="2602902" y="6139161"/>
              <a:ext cx="5928076" cy="6463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 b="1" dirty="0">
                  <a:solidFill>
                    <a:schemeClr val="dk2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DESKTOP:</a:t>
              </a:r>
              <a:endParaRPr sz="5400" b="1" dirty="0">
                <a:solidFill>
                  <a:schemeClr val="dk2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</p:grpSp>
      <p:grpSp>
        <p:nvGrpSpPr>
          <p:cNvPr id="275" name="Google Shape;275;p19"/>
          <p:cNvGrpSpPr/>
          <p:nvPr/>
        </p:nvGrpSpPr>
        <p:grpSpPr>
          <a:xfrm>
            <a:off x="16245541" y="11974627"/>
            <a:ext cx="5928076" cy="2213384"/>
            <a:chOff x="2730855" y="6139161"/>
            <a:chExt cx="5928076" cy="2213384"/>
          </a:xfrm>
        </p:grpSpPr>
        <p:sp>
          <p:nvSpPr>
            <p:cNvPr id="276" name="Google Shape;276;p19"/>
            <p:cNvSpPr txBox="1"/>
            <p:nvPr/>
          </p:nvSpPr>
          <p:spPr>
            <a:xfrm>
              <a:off x="2730855" y="6462327"/>
              <a:ext cx="5672170" cy="189021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17425" tIns="108700" rIns="217425" bIns="108700" anchor="t" anchorCtr="0">
              <a:noAutofit/>
            </a:bodyPr>
            <a:lstStyle/>
            <a:p>
              <a:pPr marL="0" marR="0" lvl="0" indent="0" algn="ctr" rtl="0">
                <a:lnSpc>
                  <a:spcPct val="153535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r>
                <a:rPr lang="en-US" sz="2800" dirty="0">
                  <a:solidFill>
                    <a:schemeClr val="accent5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ontserrat" panose="020B0604020202020204" charset="0"/>
                  <a:ea typeface="Lato Light"/>
                  <a:cs typeface="Lato Light"/>
                  <a:sym typeface="Lato Light"/>
                </a:rPr>
                <a:t>Android, iPhone</a:t>
              </a:r>
              <a:endParaRPr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20B0604020202020204" charset="0"/>
              </a:endParaRPr>
            </a:p>
          </p:txBody>
        </p:sp>
        <p:sp>
          <p:nvSpPr>
            <p:cNvPr id="277" name="Google Shape;277;p19"/>
            <p:cNvSpPr/>
            <p:nvPr/>
          </p:nvSpPr>
          <p:spPr>
            <a:xfrm>
              <a:off x="2730855" y="6139161"/>
              <a:ext cx="5928076" cy="6463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 b="1" dirty="0">
                  <a:solidFill>
                    <a:schemeClr val="dk2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MOBILE:</a:t>
              </a:r>
              <a:endParaRPr sz="5400" b="1" dirty="0">
                <a:solidFill>
                  <a:schemeClr val="dk2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4C9D5B4F-C06C-475C-864C-BC4DB13612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39" y="30700"/>
            <a:ext cx="3383933" cy="404583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AA881D5-297B-405A-8C28-B5DC6795A9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6289" y="3900749"/>
            <a:ext cx="13192484" cy="786425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C276FC6-2422-402B-915E-F43EB49E8D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52191" y="3925925"/>
            <a:ext cx="3914775" cy="78390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32505917"/>
      </p:ext>
    </p:extLst>
  </p:cSld>
  <p:clrMapOvr>
    <a:masterClrMapping/>
  </p:clrMapOvr>
  <p:transition spd="slow">
    <p:comb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19"/>
          <p:cNvSpPr txBox="1"/>
          <p:nvPr/>
        </p:nvSpPr>
        <p:spPr>
          <a:xfrm>
            <a:off x="1928754" y="1130285"/>
            <a:ext cx="9262472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MEET OUR TEAM</a:t>
            </a:r>
            <a:endParaRPr dirty="0"/>
          </a:p>
        </p:txBody>
      </p:sp>
      <p:grpSp>
        <p:nvGrpSpPr>
          <p:cNvPr id="269" name="Google Shape;269;p19"/>
          <p:cNvGrpSpPr/>
          <p:nvPr/>
        </p:nvGrpSpPr>
        <p:grpSpPr>
          <a:xfrm>
            <a:off x="1996665" y="9374374"/>
            <a:ext cx="6649453" cy="4119953"/>
            <a:chOff x="2602902" y="5815996"/>
            <a:chExt cx="6649453" cy="1907394"/>
          </a:xfrm>
        </p:grpSpPr>
        <p:sp>
          <p:nvSpPr>
            <p:cNvPr id="270" name="Google Shape;270;p19"/>
            <p:cNvSpPr txBox="1"/>
            <p:nvPr/>
          </p:nvSpPr>
          <p:spPr>
            <a:xfrm>
              <a:off x="2730855" y="6184406"/>
              <a:ext cx="6176148" cy="153898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17425" tIns="108700" rIns="217425" bIns="108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r>
                <a:rPr lang="en-US" sz="2800" dirty="0">
                  <a:solidFill>
                    <a:schemeClr val="accent5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ontserrat" panose="020B0604020202020204" charset="0"/>
                  <a:ea typeface="Lato Light"/>
                  <a:cs typeface="Lato Light"/>
                  <a:sym typeface="Lato Light"/>
                </a:rPr>
                <a:t>Was an intern at </a:t>
              </a:r>
              <a:r>
                <a:rPr lang="en-US" sz="2800" dirty="0" err="1">
                  <a:solidFill>
                    <a:schemeClr val="accent5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ontserrat" panose="020B0604020202020204" charset="0"/>
                  <a:ea typeface="Lato Light"/>
                  <a:cs typeface="Lato Light"/>
                  <a:sym typeface="Lato Light"/>
                </a:rPr>
                <a:t>Kareo</a:t>
              </a:r>
              <a:r>
                <a:rPr lang="en-US" sz="2800" dirty="0">
                  <a:solidFill>
                    <a:schemeClr val="accent5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ontserrat" panose="020B0604020202020204" charset="0"/>
                  <a:ea typeface="Lato Light"/>
                  <a:cs typeface="Lato Light"/>
                  <a:sym typeface="Lato Light"/>
                </a:rPr>
                <a:t> (medical office software company) where he will work after graduation.  For this project, he was in charge of backend development.</a:t>
              </a: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r>
                <a:rPr lang="en-US" sz="2800" i="1" dirty="0">
                  <a:solidFill>
                    <a:schemeClr val="accent5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ontserrat" panose="020B0604020202020204" charset="0"/>
                  <a:ea typeface="Lato Light"/>
                  <a:cs typeface="Lato Light"/>
                  <a:sym typeface="Lato Light"/>
                </a:rPr>
                <a:t>E-mail: balachaa@uci.edu</a:t>
              </a: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endParaRPr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20B0604020202020204" charset="0"/>
              </a:endParaRPr>
            </a:p>
          </p:txBody>
        </p:sp>
        <p:sp>
          <p:nvSpPr>
            <p:cNvPr id="271" name="Google Shape;271;p19"/>
            <p:cNvSpPr/>
            <p:nvPr/>
          </p:nvSpPr>
          <p:spPr>
            <a:xfrm>
              <a:off x="2602902" y="5815996"/>
              <a:ext cx="6649453" cy="6463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 b="1" dirty="0">
                  <a:solidFill>
                    <a:schemeClr val="dk2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ASHWIN BALACHANDRAN</a:t>
              </a:r>
              <a:endParaRPr sz="5400" b="1" dirty="0">
                <a:solidFill>
                  <a:schemeClr val="dk2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</p:grpSp>
      <p:grpSp>
        <p:nvGrpSpPr>
          <p:cNvPr id="272" name="Google Shape;272;p19"/>
          <p:cNvGrpSpPr/>
          <p:nvPr/>
        </p:nvGrpSpPr>
        <p:grpSpPr>
          <a:xfrm>
            <a:off x="9110061" y="9374373"/>
            <a:ext cx="5928076" cy="4119953"/>
            <a:chOff x="2602903" y="5815996"/>
            <a:chExt cx="5928076" cy="1907394"/>
          </a:xfrm>
        </p:grpSpPr>
        <p:sp>
          <p:nvSpPr>
            <p:cNvPr id="273" name="Google Shape;273;p19"/>
            <p:cNvSpPr txBox="1"/>
            <p:nvPr/>
          </p:nvSpPr>
          <p:spPr>
            <a:xfrm>
              <a:off x="2730855" y="6184406"/>
              <a:ext cx="5672170" cy="153898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17425" tIns="108700" rIns="217425" bIns="108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r>
                <a:rPr lang="en-US" sz="2800" dirty="0">
                  <a:solidFill>
                    <a:schemeClr val="accent5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ontserrat" panose="020B0604020202020204" charset="0"/>
                  <a:ea typeface="Lato Light"/>
                  <a:cs typeface="Lato Light"/>
                  <a:sym typeface="Lato Light"/>
                </a:rPr>
                <a:t>Has worked on a team with mentors from Blizzard Entertainment (gaming company).  For this project, he was in charge of frontend development.</a:t>
              </a: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r>
                <a:rPr lang="en-US" sz="2800" i="1" dirty="0">
                  <a:solidFill>
                    <a:schemeClr val="accent5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ontserrat" panose="020B0604020202020204" charset="0"/>
                  <a:cs typeface="Lato Light"/>
                  <a:sym typeface="Lato Light"/>
                </a:rPr>
                <a:t>E-mail: harrynp@uci.edu</a:t>
              </a:r>
              <a:endParaRPr i="1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20B0604020202020204" charset="0"/>
              </a:endParaRPr>
            </a:p>
          </p:txBody>
        </p:sp>
        <p:sp>
          <p:nvSpPr>
            <p:cNvPr id="274" name="Google Shape;274;p19"/>
            <p:cNvSpPr/>
            <p:nvPr/>
          </p:nvSpPr>
          <p:spPr>
            <a:xfrm>
              <a:off x="2602903" y="5815996"/>
              <a:ext cx="5928076" cy="6463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 b="1" dirty="0">
                  <a:solidFill>
                    <a:schemeClr val="dk2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HARRY PHAM</a:t>
              </a:r>
              <a:endParaRPr sz="5400" b="1" dirty="0">
                <a:solidFill>
                  <a:schemeClr val="dk2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</p:grpSp>
      <p:grpSp>
        <p:nvGrpSpPr>
          <p:cNvPr id="275" name="Google Shape;275;p19"/>
          <p:cNvGrpSpPr/>
          <p:nvPr/>
        </p:nvGrpSpPr>
        <p:grpSpPr>
          <a:xfrm>
            <a:off x="16324956" y="9374372"/>
            <a:ext cx="5928076" cy="4119953"/>
            <a:chOff x="2602903" y="5815996"/>
            <a:chExt cx="5928076" cy="1907394"/>
          </a:xfrm>
        </p:grpSpPr>
        <p:sp>
          <p:nvSpPr>
            <p:cNvPr id="276" name="Google Shape;276;p19"/>
            <p:cNvSpPr txBox="1"/>
            <p:nvPr/>
          </p:nvSpPr>
          <p:spPr>
            <a:xfrm>
              <a:off x="2730855" y="6184406"/>
              <a:ext cx="5672170" cy="153898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17425" tIns="108700" rIns="217425" bIns="108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r>
                <a:rPr lang="en-US" sz="2800" dirty="0">
                  <a:solidFill>
                    <a:schemeClr val="accent5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ontserrat" panose="020B0604020202020204" charset="0"/>
                  <a:ea typeface="Lato Light"/>
                  <a:cs typeface="Lato Light"/>
                  <a:sym typeface="Lato Light"/>
                </a:rPr>
                <a:t>Has worked on coding projects for </a:t>
              </a:r>
              <a:r>
                <a:rPr lang="en-US" sz="2800" dirty="0" err="1">
                  <a:solidFill>
                    <a:schemeClr val="accent5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ontserrat" panose="020B0604020202020204" charset="0"/>
                  <a:ea typeface="Lato Light"/>
                  <a:cs typeface="Lato Light"/>
                  <a:sym typeface="Lato Light"/>
                </a:rPr>
                <a:t>JetSuite</a:t>
              </a:r>
              <a:r>
                <a:rPr lang="en-US" sz="2800" dirty="0">
                  <a:solidFill>
                    <a:schemeClr val="accent5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ontserrat" panose="020B0604020202020204" charset="0"/>
                  <a:ea typeface="Lato Light"/>
                  <a:cs typeface="Lato Light"/>
                  <a:sym typeface="Lato Light"/>
                </a:rPr>
                <a:t> Inc. (private aviation company).  For this project, he helped work on the backend development.</a:t>
              </a: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r>
                <a:rPr lang="en-US" sz="2800" i="1" dirty="0">
                  <a:solidFill>
                    <a:schemeClr val="accent5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ontserrat" panose="020B0604020202020204" charset="0"/>
                  <a:cs typeface="Lato Light"/>
                  <a:sym typeface="Lato Light"/>
                </a:rPr>
                <a:t>E-mail: tachibak@uci.edu</a:t>
              </a:r>
              <a:endParaRPr i="1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20B0604020202020204" charset="0"/>
              </a:endParaRPr>
            </a:p>
          </p:txBody>
        </p:sp>
        <p:sp>
          <p:nvSpPr>
            <p:cNvPr id="277" name="Google Shape;277;p19"/>
            <p:cNvSpPr/>
            <p:nvPr/>
          </p:nvSpPr>
          <p:spPr>
            <a:xfrm>
              <a:off x="2602903" y="5815996"/>
              <a:ext cx="5928076" cy="6463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 b="1" dirty="0">
                  <a:solidFill>
                    <a:schemeClr val="dk2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KEITH TACHIBANA</a:t>
              </a:r>
              <a:endParaRPr sz="5400" b="1" dirty="0">
                <a:solidFill>
                  <a:schemeClr val="dk2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4C9D5B4F-C06C-475C-864C-BC4DB13612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39" y="30700"/>
            <a:ext cx="3383933" cy="404583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13CECE8-3A96-4A2A-8826-F14E666792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1442" y="4476750"/>
            <a:ext cx="4762500" cy="4762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4510F57-2613-459B-81B7-3DB8433563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07575" y="4476750"/>
            <a:ext cx="4762500" cy="4762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7753455-ED96-4F8D-9675-916FE20A3F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6888325" y="5572739"/>
            <a:ext cx="4801334" cy="280193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airplane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MIN - Omma Light">
      <a:dk1>
        <a:srgbClr val="999999"/>
      </a:dk1>
      <a:lt1>
        <a:srgbClr val="FFFFFF"/>
      </a:lt1>
      <a:dk2>
        <a:srgbClr val="363E48"/>
      </a:dk2>
      <a:lt2>
        <a:srgbClr val="FFFFFF"/>
      </a:lt2>
      <a:accent1>
        <a:srgbClr val="D4EBEA"/>
      </a:accent1>
      <a:accent2>
        <a:srgbClr val="2C2D2C"/>
      </a:accent2>
      <a:accent3>
        <a:srgbClr val="D3EBE9"/>
      </a:accent3>
      <a:accent4>
        <a:srgbClr val="2C2D2C"/>
      </a:accent4>
      <a:accent5>
        <a:srgbClr val="D3EBE9"/>
      </a:accent5>
      <a:accent6>
        <a:srgbClr val="2C2D2C"/>
      </a:accent6>
      <a:hlink>
        <a:srgbClr val="1E9272"/>
      </a:hlink>
      <a:folHlink>
        <a:srgbClr val="AC262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217</TotalTime>
  <Words>522</Words>
  <Application>Microsoft Office PowerPoint</Application>
  <PresentationFormat>Custom</PresentationFormat>
  <Paragraphs>62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7" baseType="lpstr">
      <vt:lpstr>Lato Light</vt:lpstr>
      <vt:lpstr>Montserrat SemiBold</vt:lpstr>
      <vt:lpstr>Calibri</vt:lpstr>
      <vt:lpstr>Montserrat</vt:lpstr>
      <vt:lpstr>Montserrat Light</vt:lpstr>
      <vt:lpstr>Arial</vt:lpstr>
      <vt:lpstr>Roboto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Keith Tachibana</cp:lastModifiedBy>
  <cp:revision>20</cp:revision>
  <dcterms:modified xsi:type="dcterms:W3CDTF">2019-12-09T21:40:11Z</dcterms:modified>
</cp:coreProperties>
</file>